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152" r:id="rId1"/>
  </p:sldMasterIdLst>
  <p:notesMasterIdLst>
    <p:notesMasterId r:id="rId44"/>
  </p:notesMasterIdLst>
  <p:sldIdLst>
    <p:sldId id="256" r:id="rId2"/>
    <p:sldId id="343" r:id="rId3"/>
    <p:sldId id="336" r:id="rId4"/>
    <p:sldId id="337" r:id="rId5"/>
    <p:sldId id="365" r:id="rId6"/>
    <p:sldId id="366" r:id="rId7"/>
    <p:sldId id="367" r:id="rId8"/>
    <p:sldId id="341" r:id="rId9"/>
    <p:sldId id="342" r:id="rId10"/>
    <p:sldId id="344" r:id="rId11"/>
    <p:sldId id="323" r:id="rId12"/>
    <p:sldId id="324" r:id="rId13"/>
    <p:sldId id="325" r:id="rId14"/>
    <p:sldId id="326" r:id="rId15"/>
    <p:sldId id="327" r:id="rId16"/>
    <p:sldId id="328" r:id="rId17"/>
    <p:sldId id="329" r:id="rId18"/>
    <p:sldId id="330" r:id="rId19"/>
    <p:sldId id="331" r:id="rId20"/>
    <p:sldId id="332" r:id="rId21"/>
    <p:sldId id="333" r:id="rId22"/>
    <p:sldId id="334" r:id="rId23"/>
    <p:sldId id="335" r:id="rId24"/>
    <p:sldId id="354" r:id="rId25"/>
    <p:sldId id="355" r:id="rId26"/>
    <p:sldId id="345" r:id="rId27"/>
    <p:sldId id="346" r:id="rId28"/>
    <p:sldId id="347" r:id="rId29"/>
    <p:sldId id="348" r:id="rId30"/>
    <p:sldId id="349" r:id="rId31"/>
    <p:sldId id="350" r:id="rId32"/>
    <p:sldId id="351" r:id="rId33"/>
    <p:sldId id="352" r:id="rId34"/>
    <p:sldId id="353" r:id="rId35"/>
    <p:sldId id="356" r:id="rId36"/>
    <p:sldId id="357" r:id="rId37"/>
    <p:sldId id="358" r:id="rId38"/>
    <p:sldId id="368" r:id="rId39"/>
    <p:sldId id="359" r:id="rId40"/>
    <p:sldId id="360" r:id="rId41"/>
    <p:sldId id="317" r:id="rId42"/>
    <p:sldId id="309" r:id="rId43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85" autoAdjust="0"/>
    <p:restoredTop sz="94660"/>
  </p:normalViewPr>
  <p:slideViewPr>
    <p:cSldViewPr>
      <p:cViewPr varScale="1">
        <p:scale>
          <a:sx n="86" d="100"/>
          <a:sy n="86" d="100"/>
        </p:scale>
        <p:origin x="1104" y="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1-04-05T00:25:34.06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18951 1389 0,'0'25'78,"-25"-25"-78,25 25 16,-24-25-16,24 24 16,-50-24-16,25 50 15,-49 0 32,-1-26-16,75 1 1,25-25 61,0 0-77,49 0-16,-24 0 16,-4093 0-16,8235 0 15,-4167 0 1,24 0-16,-24 0 16</inkml:trace>
  <inkml:trace contextRef="#ctx0" brushRef="#br0" timeOffset="525.6823">19075 1488 0,'0'25'125,"0"0"-125,0 0 16,0 24-16,0 1 16,25 0-16,0 49 31,0-50-16,-4093 26 1,8185-50-16,-4117-1 16,0 1-16,25-25 15</inkml:trace>
  <inkml:trace contextRef="#ctx0" brushRef="#br0" timeOffset="71708.1952">14139 15056 0,'0'-24'62,"-25"24"1,0 0-32,1-25 0,-1 25-31,0 0 16,0 0-1,0 0 1,1 0 0,-1 0-16,0 0 31,0 0 0,0 0-15,1 0-1,-1 0 32,0 0-16,25 25-15,-25-25 0,0 24-1,25 1 1,-24 0 0,24 0-1,0 0 1,0-1-1,0 26 1,0-25-16,0 0 16,24 24 15,-24-24-15,25-25-16,0 25 15,-25 0 1,50 0 15,-26-25-15,1 24-1,0-24 1,0 0 31,0 0-47,-1 0 31,1 0 0,0 0-15,0 0 0,0 0 15,-1 0 0,-24-24 0,25 24-15,0 0 0,-25-50-1,25 0 1,-25 25-1,0 1 1,25-1 0,-25 0-1,0 0 17,0 0-1,0 1 0,0-1 0,0 0 1,0 0-1</inkml:trace>
  <inkml:trace contextRef="#ctx0" brushRef="#br0" timeOffset="74924.0845">16297 11534 0,'0'0'0,"-25"0"0,25-25 16,0 1-1,0-1 1,-25 0 15,25 0-15,0 0-1,-24 1 1,-1-1 31,0 25-31,0 0-1,0-25 1,1 25-1,-1 0 1,-50 0 0,1 0-1,24 0 1,26 0 0,-26 0-1,25 0 1,-24 25-1,24 24 1,0-24 0,0 0 15,0 0-15,25 0-1,0-1 1,-25 1-1,25 0 1,0 0-16,0 0 16,0-1-16,0 1 15,0 0 1,0 0 0,25 0-1,0-1 1,0 1-16,25 0 15,-26 0 1,1-25-16,25 25 16,24-1 15,-49-24-15,25 0-1,-1 0 1,-24 0-1,25-24 1,-26 24 0,26-25-1,-25 25 1,0-25 0,24 25-1,1-25 1,-25 25-1,-1-25 1,1 25 0,-25-24-1,25-1 17,0-25-17,0 25 1,-25-24-1,24-1 1,1-24 0,-25 49-1,0 0 1,0 0-16,0 1 16,0-1-16,0 0 46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04-05T00:30:34.34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10730 3413 123 0,'0'0'203'0,"0"0"-112"15,0 0-61-15,0 0-17 16,0 0 10-16,15-10 32 15,-11 7-11-15,-2 1 23 16,0 0-16-16,0 1-18 16,-2-2 6-16,2 2 9 15,0 1-14-15,-2-2-21 0,3 2-5 16,-3-2 0-16,2-1 7 16,-2 3-7-16,2-2 4 15,-2 2 15-15,0-1-15 16,0 1-3-16,0 0-1 15,0 0-6-15,0 0-1 16,0 0 1-16,0 0 5 16,0 0 0-16,0 0-6 15,0 0 0-15,0 0 8 16,-2 0 8-16,0 0 9 16,-3 1-9-16,3 4-4 15,-2-1-4-15,-2 0 1 0,0 1-8 16,-1 2 12-16,-3 0-4 15,-4 2 2 1,1 0-5-16,-3 4 10 0,-1-2-9 16,0 1-7-16,0 1 14 15,1-1-2-15,3 2-5 16,-1-4-6-16,1 2-1 16,2-2-1-16,1 2 10 15,0-3-8-15,-2 4-1 16,2-1 0-16,-1-2 1 15,1 0-1-15,2 0 0 16,-1 0 2-16,-1-2 14 16,-1 2-9-16,2 2-7 0,-1-1 2 15,3-1 4 1,0-2-5-16,3-3-1 0,0 2-1 16,1-5 1-16,1 1-1 15,2-1 2-15,0-2-2 16,0 0 1-16,0 3 0 15,0-3 6-15,0 0-6 16,0 0 8-16,0 0-9 16,0 0 0-16,0 0-1 15,0 0-14-15,0 0 0 16,0 0 4-16,2 0-34 16,9-8-75-16,2-2-110 15,-3-2-621-15</inkml:trace>
  <inkml:trace contextRef="#ctx0" brushRef="#br0" timeOffset="933.1062">10400 3445 224 0,'0'0'261'16,"0"0"-138"-16,0 0-70 15,0 0-13-15,0 0-4 16,0 0 12-16,0 0 17 0,0 0-14 15,0 0-15-15,0 0-15 16,0 2-6-16,0-2-1 16,0 0 7-16,-2 0-8 15,2 0 4-15,0 0 0 16,0 0-2-16,0 0-7 16,0 2 1-16,0 2 0 15,0-1 23-15,0 4 27 16,0 1-3-16,0-3-27 15,7 4-13-15,-1-1 2 16,2-2-4-16,-2 2-5 16,3-1 0-16,-2 2 2 15,3-1 5-15,-1 0-1 16,2 2-8-16,-1-2-6 16,0 2 8-16,0 0-7 0,3 0 6 15,-4 0 2 1,3-2 1-16,-5 0-3 0,2 0 2 15,3-2 0-15,-1 2 6 16,-2 0-6-16,-1-1-3 16,3 2-1-16,-1-2-5 15,1 0 5-15,-2 1-5 16,0-1 1-16,-2-2-1 16,-3 0 1-16,3 0-1 15,-2 0 1-15,-1 0-1 16,0-1 0-16,3 0 0 15,-4 0 0-15,6 2-1 16,-5-2 7-16,2-1-6 0,-5 1 0 16,5-3 0-16,-4-1 1 15,-2 3-1-15,0-3 0 16,0 0 12-16,0 1-7 16,0-1 10-16,0 0-2 15,0 0-2-15,0 0-1 16,0 0-2-16,0 0 1 15,0 0-10-15,0 0-109 16,0-1-130-16,-2-10-972 0</inkml:trace>
  <inkml:trace contextRef="#ctx0" brushRef="#br0" timeOffset="1622.223">11089 3529 436 0,'0'0'172'0,"0"0"-83"15,0 0-41-15,0 0-15 16,0 0-1-16,0 0 20 15,0 0 7-15,-5 0 15 16,5 0-8-16,0 0 12 16,0 0 0-16,0 0-14 15,0 0-26-15,0 0-12 16,0 0 1-16,0 0-9 16,0 0-7-16,0 0-5 15,0 0-5-15,0 0 0 0,0 2-1 16,0 1 1-1,12 0 11-15,1-1 4 0,1 0 1 16,1 0-4-16,3 1 2 16,0-3 2-16,2 0-5 15,-2 3 5-15,-1-3-4 16,-2 0-11-16,-1 0 5 16,-4 0-1-16,-4 0 8 15,-1 0 2-15,-3 0 0 16,0 0 2-16,-2 0-4 15,1 0-2-15,-1 0-2 16,0 0 0-16,0 0-8 16,0 0 4-16,0 0-6 0,0 0 0 15,0 0-16-15,0 0-43 16,0 0-34-16,0 0 2 16,0 2-147-1,0 2-364-15</inkml:trace>
  <inkml:trace contextRef="#ctx0" brushRef="#br0" timeOffset="2173.7619">11063 3693 370 0,'0'0'237'0,"0"0"-157"16,0 0-33-16,0 0 31 15,0 0-16-15,0 0-12 16,0 0 11-16,68 0-16 16,-56 0-5-16,1-2-7 15,-2 2 9-15,3 0-11 0,-3 0-15 16,3 0-6-16,1 0-3 16,-1 0 19-16,-2 0 0 15,1 0-1-15,1 0-9 16,-4 0-3-16,5 0-4 15,-6 0-2-15,-1 0 0 16,-1 0 5-16,-2 0-2 16,-1 0-4-16,-1 0 1 15,-3 0 2-15,2 0-2 16,-2 0 4-16,0 0-3 16,0 0 0-16,0 0-2 15,0 0-5-15,0 0 1 16,0 0-2-16,0 0-14 0,0 0-92 15,0 0-185 1,0 0-501-16</inkml:trace>
  <inkml:trace contextRef="#ctx0" brushRef="#br0" timeOffset="3657.267">11858 3296 511 0,'0'0'180'16,"0"0"-77"-16,0 0-38 15,0 0-18-15,0 0 4 16,0 0-8-16,0 0-12 16,0-8 6-16,0 4-1 15,0 0 12-15,0-1-9 16,0 3 0-16,-2-1-8 0,0-1-8 15,0 2-4 1,-3 1-3-16,3 1-6 0,-2-3-4 16,-1 1-5-16,0 2 8 15,0 0-3-15,2 0-5 16,-3 0 2-16,3 0-2 16,-5 0 0-16,2 0-1 15,-3 0 1-15,-1 6-1 16,-2 5 0-16,1 1-1 15,-1 3 0-15,2 2 1 16,0-2-1-16,0 6-1 16,5-2 1-16,-4 3 1 15,3 3 0-15,-4-1 1 16,4-1 6-16,1-3-6 16,3 1 1-16,0-5 5 15,2-2-6-15,0-4 6 16,0-2-6-16,0-2 0 0,0-2 0 15,4-4-1-15,5 2 1 16,1-2-1-16,0 0 2 16,6 0 4-16,0 0-5 15,2-6 1-15,-1 0-1 16,-3 0 6-16,-5 1-6 16,-3 2-1-16,-2 1 0 15,-4 2 0-15,2 0 0 16,-2 0 0-16,4 0 0 15,-2 0-1-15,-2 0 0 16,4 8 1-16,-3 2-3 0,-1 4 3 16,3 5 0-16,-3 1 0 15,0 3 0-15,0 1 0 16,0 5 0-16,0-4 0 16,0 1 0-16,0 1 0 15,0-4 0-15,0 2 0 16,0-1 0-16,0-4 0 15,0 0 0-15,0-3 0 16,0-3 0-16,3-5 0 16,-1-1 0-16,2-4-1 15,0 1 1-15,1-2 0 16,0 0-1-16,2-2 1 16,1-1 0-16,0 0 6 0,5 0-5 15,-1 0 0 1,2 0 7-16,-2-4-6 0,0 0 0 15,0 0 7-15,-6 0-9 16,-1 2 1-16,-3-1-1 16,0 3 0-16,-1 0 1 15,-1 0 1-15,0 0-1 16,0 0-1-16,0 0 1 16,0 0-1-16,0 0-1 15,0 0-25-15,0 0-43 16,0 0-102-16,0 0-76 15,0 0-598-15</inkml:trace>
  <inkml:trace contextRef="#ctx0" brushRef="#br0" timeOffset="9889.9867">12467 3502 110 0,'0'0'216'0,"0"0"-80"15,0 0-35-15,0 0 0 16,0 0-46-16,0 0-13 15,0 0 12-15,0 0-28 16,0 0 9-16,0 0 17 16,0 0 3-16,0 0-15 15,0-2-8-15,0 2 0 16,0-1-10-16,0-1-8 16,0 2-1-16,0-2-1 15,0 0-5-15,-3 0 2 16,3-1 5-16,0 3-1 15,-2-3 10-15,2 1 2 16,-3-2-2-16,2 1-7 0,1 0-7 16,-2 1 2-16,2-2-3 15,-2 2-1-15,0-1 2 16,-1 0 4-16,0-1-2 16,1 2 5-16,-3-2-3 15,4 2-4-15,-4 0-8 16,1-2 0-16,2 2 1 15,-2 0-1-15,-1 2 0 16,0-2 0-16,1 2 0 16,-3-3 1-16,3 3-1 15,0 0-1-15,-3 0 0 16,0 0 0-16,0 0 0 16,-2 0 0-16,0 0 0 0,0 0 0 15,-2 0-1 1,0 0 1-16,0 0 0 0,2 0 0 15,1 5 0-15,-2-3 0 16,1 1 0-16,1 2 0 16,0-1 1-16,0 0-1 15,1 0 0-15,1 0-1 16,-2 0 0-16,2 2 1 16,2-3-1-16,-3 4 1 15,3-2 0-15,-1 4 0 16,0-4 0-16,1 4 0 15,-1-3 0-15,1 0 0 16,2-2-1-16,0 3 1 16,0-4-1-16,0 1 1 15,2 1 0-15,0-2 0 0,-3 1-1 16,3 0 1-16,0-1 0 16,0 3-1-16,0-3 1 15,0 1 0-15,0 0 0 16,0 0 0-16,0 0 0 15,0 3 0-15,0-4 0 16,0 3 0-16,0 0 0 16,0 0 0-16,0-1 0 15,0 2 0-15,0 1 0 16,0-2 0-16,0 0 0 16,0-1 1-16,0 0-1 15,0-1 0-15,0 3 0 0,3-3 1 16,-1-1 0-16,0 4-1 15,2-3 1-15,-2 0 0 16,3 1 1-16,-3 0-1 16,2-2 6-16,1-1-7 15,0 3 1-15,-1-1-1 16,-1-3 0-16,3 3 0 16,-2 0 0-16,0-1 1 15,2-2 1-15,0 1-1 16,-2 1 1-16,3-2-1 15,-1 2 6-15,4-3-5 16,-1 1-1-16,-1-1 0 16,2 3 6-16,-2-3-1 0,1 0-6 15,-2 0 1-15,2 0-1 16,0 0 7-16,-3 0-5 16,3 0 5-16,0 0-5 15,-2 0 5-15,-3 0-6 16,1 0 0-16,-1 0 0 15,1-3 0-15,0 2 5 16,-1-2-5-16,0-1 8 16,0 2-8-16,1 1 1 15,-1-3-1-15,0 1 0 16,0 2 0-16,-2-2 1 16,0 2 4-16,0-3 7 15,0 2 0-15,0-3-7 16,3 2-5-16,-4-2-1 15,4 1 0-15,0-1 0 0,-2 1 1 16,1 0-1-16,-1-2 0 16,0 2 0-16,-1-3 1 15,3 3-1-15,-3-1 1 16,0 3-1-16,-2-3 1 16,2 1-1-16,4 0 0 15,-4 0 0-15,2 0 0 16,-2 1 0-16,0 0 1 15,-2 0-1-15,3 0 0 16,-1 1 1-16,0-2-1 16,-1 0 0-16,2 0 0 15,-1 0 2-15,-2-1-2 0,2 5 0 16,2-5 0 0,-4 1 1-16,2 1-1 0,-2-2 1 15,0 1 1-15,0 2 4 16,0-1-5-16,0 0-1 15,0 0 0-15,0 2 0 16,0-3 1-16,0 2 11 16,0-2-5-16,0 1-1 15,0-2 5-15,0 1-9 16,0 1-1-16,0 0 7 16,-2-1-7-16,-2 0 1 15,0 2 0-15,0-2 0 16,2 1-1-16,-3 2 0 0,1-1 1 15,0 0-1-15,-1 0-1 16,2 0 1-16,1 2 0 16,0-3-1-16,-2 1 1 15,1 1-1-15,-2 1 1 16,2-2-1-16,1 0 0 16,-3 0 1-16,0 0 0 15,0-1-1-15,4 3 1 16,-2-3-1-16,1 1 1 15,0 0-1-15,2 2 2 16,-2-2-1-16,2 2-1 16,-2-3 1-16,2 3 0 15,0 0-1-15,0 0 0 0,0 0 0 16,0 0-9 0,0 0-53-16,-2 0-55 0,2 7-26 15,0 1-160-15,0-2-658 16</inkml:trace>
  <inkml:trace contextRef="#ctx0" brushRef="#br0" timeOffset="10812.6271">12578 3754 362 0,'0'0'262'0,"0"0"-130"16,0 0-25-16,0 0-18 15,0 0-31-15,0 0-22 16,0 0-8-16,-2-7-4 16,2 7 22-16,0 0-2 15,-2-1 1-15,2 1 3 16,0 0-18-16,0 0-11 15,0 0-3-15,0 0-5 16,0 0-9-16,0 0-1 16,0 0-1-16,0 0-2 15,4 0 1-15,5 0-1 16,2 0 2-16,-2 0-3 16,0 0 2-16,0 1 1 15,0 6-1-15,-3-2 0 0,-1 3 0 16,-1-1 0-16,-1 1 1 15,-1-1 0-15,-2 2 0 16,0-2 0-16,0 0 1 16,0-2 18-16,0 3 1 15,-9-2-2-15,0 3-2 16,-2-3-3-16,2-1-2 16,0 2-5-16,0-2-5 15,0 0 1-15,1 1-1 16,1 0-1-16,0 0-1 15,2 3-31-15,1-2-31 16,4 0-118-16,0 0-85 0,0-2-598 16</inkml:trace>
  <inkml:trace contextRef="#ctx0" brushRef="#br0" timeOffset="12990.142">12917 3459 212 0,'0'0'214'16,"0"0"-105"-16,0 0-3 15,0 0-27-15,0 0-27 16,0 0-7-16,0 0-29 0,-11-3 26 15,9 2-2-15,2 1-8 16,-4-2 7-16,3 2 4 16,1 0-5-16,-2-2-8 15,2 2 1-15,-2 0-4 16,2-2 1-16,0 2 3 16,0 0 1-16,0 0-7 15,0 0-18-15,0 0 0 16,0 0-6-16,0 0 0 15,0 0 7-15,0 0-8 16,0 0-1-16,-3 0 1 16,3 0-1-16,-2 0 0 15,0 0 0-15,0 4 0 16,0 2 1-16,-1-2 0 16,1 1 0-16,2 0 7 0,-2 1-1 15,2 0 4 1,0-3-3-16,0 4-6 0,0-2 6 15,0 0-6-15,0 1-1 16,0-3 2-16,0 3-1 16,0-1 5-16,0-1-4 15,0 1-1-15,0 2 5 16,0-2-5-16,0 4 6 16,0-4-6-16,0 4 1 15,0-3-1-15,0 0 0 16,0 0 0-16,0-1 0 15,0 0 0-15,0 2-1 16,0-4 1-16,0 2 0 16,0-2-1-16,0 0 1 0,2 4 0 15,0-3 1-15,3 2-2 16,-3 0 1-16,0 1 0 16,0-2 0-16,-2 1-1 15,3 1 0-15,-1-3 0 16,-2 2 0-16,2-5 0 15,-2 3 1-15,1-1 0 16,-1-2 1-16,0 2-1 16,0-3 0-16,0 1 0 0,0 1 6 15,0 0-6 1,0 1-1-16,0 0 0 0,4-1 1 16,-4 0 7-1,0 3-8-15,2-4 1 0,-2 2 1 16,0-2-2-16,2 2 1 15,-2 1 0-15,0-3 1 16,3 2-1-16,-3-3-1 16,0 1 1-16,0 1 1 15,0-2-1-15,0 0-1 16,0 3 1-16,0-3-1 16,0 0 1-16,0 0-1 15,0 0 1-15,0 0-1 16,0 0 2-16,0 0-2 15,2 1 0-15,-2 2 0 0,2-2 0 16,-2 3 0-16,2-1-2 16,0 1 2-16,-2-3-16 15,2 4-21-15,3-1-35 16,-3 2-63-16,0-2-22 16,0 0-128-16</inkml:trace>
  <inkml:trace contextRef="#ctx0" brushRef="#br0" timeOffset="16069.1195">13151 3734 103 0,'0'0'197'0,"0"0"-84"15,0 0-53-15,0 0-5 16,0 0-10-16,0 0 10 16,0-13 5-16,0 12 2 15,0-2-14-15,0 3 10 16,0-1-3-16,0 1 0 16,0-3-9-16,0 3-20 15,0 0-6-15,0-1 2 0,0 1-5 16,0-3 5-16,0 3 5 15,0-1 1-15,0 1 2 16,0 0 11-16,0-2-8 16,0 2-7-16,0 0-8 15,0 0-4-15,0 0 2 16,0 0-4-16,0-3-1 16,0 3-10-16,0 0 1 15,0-2-1-15,7 0 0 16,-1 1 1-16,3-1 0 15,0-1 0-15,1 1 7 16,2 0-8-16,0-2 11 16,1 3-11-16,-3-2 7 0,-2 2-6 15,-1 1-1 1,-1 0 1-16,-2 0-1 0,2 0 0 16,0 0 0-16,-2 0 0 15,3 0 1-15,-2 1-2 16,6 6 1-16,-4 1 0 15,-1 2 1-15,-2 0-2 16,1-1 1-16,0 4 0 16,-2-2 0-16,0 2 0 15,-3-1-1-15,0 2 1 16,0-2-1-16,0-2 1 16,0 2 0-16,0-3-1 0,0 0 2 15,-6 1 0 1,1-2-1-16,-2 0 5 0,1 1-5 15,1 0-1-15,3-1-6 16,0 2-65-16,2-3-174 16,0-4-856-16</inkml:trace>
  <inkml:trace contextRef="#ctx0" brushRef="#br0" timeOffset="48248.116">14242 3734 62 0,'0'0'296'0,"0"0"-145"16,0 0-73-16,0 0-13 15,0 0-8-15,0 0-8 16,0 0-16-16,0 0 0 15,0 0-8-15,0 0-2 16,0 0-3-16,0 0 10 16,-3 0 9-16,3 0-21 15,0 0-5-15,0 0 7 16,0 0-1-16,0 0 2 16,0 0 1-16,0 0-6 15,0 0-9-15,0 0 2 16,0 0-3-16,0 0-5 0,0 0 8 15,0 0-2 1,0 0 2-16,0 0-2 0,0 0-7 16,0 0 8-16,0 0-7 15,0 0 6-15,0 0 4 16,0 0 7-16,0 0 6 16,0 0 4-16,0 0-1 15,5 0-6-15,1 0-8 16,0 1 0-16,-1 3-6 15,1 3 5-15,0-4-5 16,-4 4 7-16,2-1-1 16,-2 2 3-16,1 0-1 0,-1 2-1 15,-2 0 1-15,0 2 1 16,0 0 0-16,0 0 7 16,0 0 0-16,0-2-10 15,0-3-5-15,0 2 5 16,-5-3 3-16,0 0-9 15,2-1-4-15,1 1-2 16,-4-1 0-16,4-1 0 16,0 1-1-16,2-5-1 15,0 5-26-15,0-3-7 16,0 0-31-16,0 1-37 16,0-3-71-16,0 0-63 15,0 0-418-15</inkml:trace>
  <inkml:trace contextRef="#ctx0" brushRef="#br0" timeOffset="50117.2599">14508 3451 327 0,'0'0'186'16,"0"0"-57"-16,0 0-46 15,0 0 26-15,0 0-21 16,0 0-19-16,0 0-14 16,0-2 3-16,0 2 4 15,0-2 0-15,0 2-4 16,0 0-13-16,0 0-14 15,0 0-8-15,0-2-7 16,0 2 0-16,0 0-7 0,0-3 1 16,0 2-9-16,0-1 6 15,0-2-6-15,2 1-1 16,4 1 0-16,-2-3 0 16,3 1 0-16,1-3 1 15,4 2-1-15,1-1 0 16,1-1 0-16,-1 2 0 15,0 1 0-15,-2-1 0 16,2 2 0-16,1-2 0 16,-3 3 0-16,2 1 0 15,1-1-1-15,-1 0 1 16,3-1 0-16,-1 2 0 16,-1-2 0-16,-1 3 0 0,-2 0-1 15,-2 0 1 1,0 0-1-16,-3 0-1 0,2 0 1 15,-4 3 0-15,0 1 0 16,1 0 0-16,-5 2 0 16,0 1 0-16,0 1 1 15,0 0-1-15,0 2 1 16,0 1 1-16,0 3 0 16,-7-2 0-16,-1 0 6 15,-2 0-6-15,-1 0 5 16,1-2-5-16,-2-1 9 15,-1 2-9-15,-1-3 1 16,3 0-1-16,-2 0 0 16,-1 1 0-16,4-4 1 0,-3 1-1 15,5 0 0-15,2-3-1 16,-1 0 2-16,2-3 4 16,3 2-5-16,0-2-1 15,2 0 2-15,0 0 5 16,0 0 2-16,0 0 12 15,0 0 6-15,0 0-7 16,0 0-10-16,0 0-1 16,0 0-3-16,0 0 0 15,0 0-4-15,0 0-1 16,0 0 0-16,0 0-1 16,0 0-1-16,0 0 0 15,0 0-6-15,0 0 6 0,0 0 0 16,4 0-1-16,5 0-8 15,2-2 9-15,8-1 1 16,2-3-1-16,4 3 1 16,2-1-1-16,0 0 1 15,-1 1 0-15,1 3-1 16,-4-3 1-16,-4 3-1 16,-1 0 0-16,-3 0 0 15,-1 0-6-15,-5 0 6 16,-2 0-5-16,-1 0 0 15,2 3-1-15,-4 2 0 16,-1 3 0-16,5 0-4 16,-6 0 0-16,2 2 1 0,-4 0 4 15,0 0 5 1,0 0-6-16,0 2 7 0,-4 0 0 16,-7 2 0-1,-3 3 0-15,-1-3 2 0,-1-2-2 16,3 0 2-16,-3-3-1 15,0 1 0-15,1-2 0 16,-3 3-1-16,0-5 1 16,-1-1 5-16,-2 0-5 15,3-1 0-15,1-3 0 16,-1 2 15-16,2-3-3 16,3 0-3-16,2 0-2 15,2 0 16-15,1 0 8 16,4 0-8-16,2 0 5 0,0 0-3 15,2 0-1-15,0 0-3 16,0 0-2-16,0 0-2 16,0 0-11-16,0 0-6 15,0 0-1-15,0 0-29 16,0 0-44-16,0 0-46 16,0 0-41-16,0 0-416 0</inkml:trace>
  <inkml:trace contextRef="#ctx0" brushRef="#br0" timeOffset="51611.36">13729 3534 33 0,'0'0'555'15,"0"0"-461"-15,0 0-23 0,0 0 21 16,0 0-22-1,0 0-24-15,0 0-3 0,-10 0 19 16,10 0 22-16,0 0-23 16,-2 0-6-16,2 0-16 15,-3 0-11-15,2-3-1 16,1 1-5-16,0 2 1 16,0-2-5-16,0 0-4 15,0 0 4-15,0 0-7 16,0-2 1-16,0 1-11 15,0-2 1-15,0 1-1 16,0-2 0-16,6 0-1 16,4 1 0-16,1-4 1 15,5 1-1-15,-1 2-1 16,3-3 1-16,-1 2-1 0,1 3 0 16,0-2 0-16,-2 4 0 15,-3 2 0-15,-4 0-6 16,0 0 1-16,-4 0 5 15,3 4 1-15,-3 8-2 16,0 0 1-16,-3 2 1 16,-2 2 0-16,0 2 1 15,0 0-1-15,0 0 2 16,0-1-1-16,-7-2 5 16,-6 3-5-16,2-4-1 15,-3 2 3-15,1-4-2 16,-1 0 5-16,1-2-6 15,2-2 1-15,-3 1 0 16,3-1-1-16,0-3 1 16,2 1-1-16,0 1 0 0,1-4 0 15,-2 4 0-15,4-3 0 16,0 0 0-16,5-1 0 16,-1 0 0-16,2-3-1 15,0 1 1-15,0-1-1 16,0 0-7-16,0 0 0 15,0 0 6-15,0 0-4 16,0 0 5-16,0 0-1 16,0 0-6-16,0 0 7 15,0 0-1-15,6 3 1 0,3-2 1 16,3 2-1 0,1 1 1-16,1-3-2 0,3 3 2 15,1 1 0-15,-1-3 0 16,2 0 7-16,-2-2-5 15,1 1 9-15,-4-1-3 16,-1 0 3-16,0 0 7 16,-1 0-2-16,-1 0-3 15,-3 0 0-15,0 0-7 16,-6 0-5-16,0 0 0 16,-1 0 12-16,-1 0-1 15,0 0 4-15,0 0 6 16,0 0-5-16,0 0-1 15,0 0-6-15,0 0-9 16,0 0-1-16,0 0 1 0,0 0 0 16,0 0-1-16,0 0 0 15,0 0-12-15,3 0-51 16,-1 0-45 0,-2 0-210-16</inkml:trace>
  <inkml:trace contextRef="#ctx0" brushRef="#br0" timeOffset="53030.4388">15054 3263 667 0,'0'0'176'16,"0"0"-64"-16,0 0-52 16,0 0 7-16,0 0 7 15,0 0-11-15,0 0-3 16,-12 0-30-16,12 0-7 15,0-3-8-15,0 1-5 16,0 0-10-16,7-4 1 16,8 2-1-16,4-4 0 0,4 2 0 15,4 0 0 1,2 0 0-16,2 0 0 0,-2 4 0 16,-4 0 0-16,-8 2 0 15,-3 0 0-15,-5 0-2 16,-6 7-5-16,-3 5 6 15,0 3 0-15,0 5 1 16,0 3 9-16,-8 0-2 16,-2 5-5-16,0-2 6 15,1 2-7-15,3 1 7 16,-2-1-6-16,6-1-1 16,-2 2 7-16,4 0-7 0,0-6 6 15,0 0-6 1,0-6 5-16,0-2 1 0,6-6-6 15,5-1 0-15,-1-2-1 16,2-2 1 0,-2-2-1-16,3-2 1 0,1 0-1 15,-1 0 0-15,1 0 0 16,-1 0 1-16,-2-8 0 16,3-1-1-16,-4-2 1 15,0 2 0-15,-1-3 0 16,-3 5-1-16,-5-1 1 15,3 2 0-15,-2 1 2 16,-2-2-2-16,0 1 1 16,2-1-1-16,-2 7 0 15,0-3 0-15,2 3 0 0,-2 0-1 16,0 0-1-16,0 0 0 16,0 0-10-16,0 0-13 15,0 0 3-15,0 10 12 16,0 4 7-16,3 6 1 15,-1 6 0-15,3 6 1 16,-1 4 0-16,0 4 0 16,-2 3 1-16,3-2-1 15,-5 0 1-15,0-3 1 16,0-4-1-16,0-4 1 16,0-6 4-16,-2-6 4 15,-5-4 13-15,1-5 5 16,-6-4 9-16,3 0 13 0,-4-5 2 15,-1 0-8 1,-1 0-15-16,-3 0 6 0,3 0-6 16,1 0 2-16,3-5-14 15,-1 1-1-15,5 3-7 16,4-2 0-16,-2 1-3 16,5 2-5-16,0 0-1 15,0 0-9-15,0 0-42 16,0 0-65-16,0 0-69 15,0 6-327-15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04-06T00:34:30.35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759 2002 90 0,'0'0'36'16,"0"0"13"-16,0 0-15 15,0 0 14-15,0 0 15 16,0 0 30-16,-9-14-1 16,9 14-40-16,0 0-29 15,0 0-10-15,0 0-4 0,0 0-9 16,0 0 1-16,0 0 8 16,0 0 21-16,0-3 12 15,0 3-15-15,0 0 1 16,0 0-1-16,0 0-4 15,0 0-4-15,0 0-7 16,0 0 5-16,0 0 5 16,0 0 7-16,0 0 14 15,0 0-7-15,0 0-14 16,0 0-9-16,0 0-3 16,0 0-4-16,0 0 11 15,0-2 38-15,0 0 17 0,0 2-12 16,0-2-17-16,0 2-11 15,0 0-16-15,0-3 0 16,0 3-8-16,0 0-8 16,0 0-1-16,0 0-8 15,0 0-5-15,0 0 7 16,2 0-6-16,5 0 13 16,0 0 2-16,2 0 0 15,-1 0-1-15,0 0 0 16,1 0-1-16,-1 0 9 15,3 0-9-15,-1 0 10 16,0 0-4-16,1 0-4 16,1 0 5-16,-1 0-7 0,3 0 0 15,-1 0 0 1,1 0 0-16,1 0 10 0,3 0-1 16,-1 0 1-16,3 0 1 15,-2-3-5-15,0 1 1 16,0 0 1-16,-2 0-8 15,4 0 10-15,-5 0-9 16,3 0-1-16,2 2 8 16,2-2-8-16,3-1 0 15,-1 0 0-15,3 1 1 16,0-2-1-16,0-1 1 16,-3 4 0-16,-2-3 11 15,1 2-11-15,-6-1 6 16,-1 1 2-16,-2-1-8 15,1 1-1-15,0 2 1 0,1-2 0 16,0 2 7-16,2-2-8 16,0 2-1-16,-3-3 1 15,3 3 0-15,0 0 0 16,-2 0 0-16,-1 0 0 16,3 0 0-16,0 0 0 15,0 0 0-15,2 0-1 16,-1 0 1-16,2 0 0 15,1 0 1-15,3 0-1 16,2 0 9-16,1 0-9 16,1 0 0-16,2 0 0 15,0 0 1-15,4-4-1 16,-2 3 1-16,-2 1-1 0,0-3 1 16,0 3 0-16,-1-1-1 15,-1 1 10-15,0-2-10 16,-1 2 1-16,4 0 5 15,-1 0-5-15,0 0 7 16,2 0-8-16,1 0 0 16,-1 0 0-16,0 0 1 15,3 0-1-15,-1 0 1 16,2 0 0-16,1 0 10 16,-1 0-11-16,1 0 0 15,-2 0-1-15,2 0 1 16,0 0 1-16,1 0 0 15,2 0 0-15,-1 0 9 16,2 0-9-16,-1 0 0 0,1 0 4 16,3 0-4-16,-3 0 0 15,-1 0-1-15,0 0 1 16,-3 0 0-16,0 0-1 16,-5 0 0-16,3 0 0 15,-2 0 0-15,-3 0 1 16,3 0-1-16,-3 0 0 15,2 0 1-15,3 0-1 16,-3 0 0-16,1 0 0 16,3 0 1-16,-1 0 1 15,0-2-1-15,-1 0-1 16,2 0 1-16,0-1 0 16,-1 1-1-16,-3 2 4 15,1 0-3-15,-1 0-1 16,0 0 0-16,1 0-1 0,-3 0 1 15,-1 0-1-15,2 0 1 16,-4 0 0-16,2 0 2 16,-5 0-2-16,1 0 0 15,-4 0 1-15,3 0-2 16,0 0 1-16,0 0 0 16,-2 0 0-16,7 0 0 15,-3-3 0-15,2-1 1 16,-1 1-1-16,1 0 1 15,2 1 0-15,-2-2-1 16,-1 1 2-16,2 1-2 0,-3 2 2 16,-2 0-1-1,0-1-1-15,2 1 1 0,0 0-1 16,-2 0 0-16,2 0 0 16,0 0 0-16,2 0 1 15,2 0-1-15,3-2 0 16,1 2 9-16,2 0-9 15,-2 0 0-15,1 0 0 16,-1 0 1-16,6 0-1 16,-2 0 0-16,1 0 1 15,6 0-1-15,-4 0 0 16,2 0 0-16,1 0 0 0,-5 0 0 16,3 0 2-1,-6 0-2-15,1 0 0 0,0 0 0 16,0 0 0-16,2 0 0 15,0 0 1-15,1 0-1 16,-4 0 0-16,3 0 0 16,-2 0 0-16,0 0-3 15,0 0 3-15,-2 2 0 16,-3-1 0-16,-4 4 2 16,0-3-2-16,-2 2 0 15,-3-3 0-15,6 4-2 16,-4-3 2-16,6 0 0 15,-1 0-1-15,0-1 1 16,3-1 0-16,5 2 0 16,1 1 1-16,-2 1-3 0,2-2 3 15,0 1-1-15,3 1 0 16,1 0-1-16,1 1 1 16,2-3-1-16,-2 0 0 15,-1 1 1-15,1-3 0 16,-5 2 0-16,0 1 0 15,0-1 0-15,-2-2 0 16,0 2 0-16,1-2 0 16,2 0-1-16,-1 0 1 15,0 0 0-15,-2 0 0 16,1 0 0-16,0 0 0 16,-1 0 0-16,0 0 1 15,-2 0-1-15,-1 0 0 0,-4 0 0 16,1 0 0-1,-3 0 0-15,0 0 0 0,0 0 0 16,2 0 0-16,2 0 0 16,3 0-1-16,4 0 1 15,2 0 1-15,2-2 0 16,2 0-1-16,-4-3 1 16,1 5 0-16,-4-3 6 15,-3 1-7-15,-5 2 1 16,-4 0 1-16,-7 0-2 15,-5-2 1-15,-5 2-1 16,-7 0 0-16,-3 0 10 16,0 0-9-16,0 0-1 0,-17 0-48 15,-10 2-106 1,-6 5-340-16</inkml:trace>
  <inkml:trace contextRef="#ctx0" brushRef="#br0" timeOffset="2009.6765">1636 896 150 0,'0'0'127'16,"0"0"10"-16,0 0-37 0,0 0 2 16,0 0-35-1,0 0-21-15,0 0 9 0,-23-6 4 16,21 6-23-16,-3 0-6 15,3-2-4-15,2 2 9 16,-2 0-3-16,2 0-2 16,0 0 11-16,-3 0-20 15,1 0-21-15,-2 6-12 16,0 10 7-16,-1 4 5 16,1 2 15-16,0 2 8 15,4 1-4-15,0-3-9 16,0-1 2-16,0 1 32 0,0-1-19 15,0-2-12 1,0-3-12-16,-1 3 2 0,1-1 10 16,-2 6-13-16,2 4 6 15,0 8 19-15,0 6-2 16,0 6 0-16,0 0 2 16,0 1-15-16,0-2 2 15,2-2-11-15,3 1 9 16,-1-5 0-16,3 0-10 15,-3-3 1-15,0-1 0 16,-1-2-1-16,1 2 6 16,1 2-5-16,0 5 7 15,-1 2-2-15,0 3-6 16,-2-3 9-16,3 0-2 16,-3-2-6-16,-2-2 11 0,2-3-12 15,-1-5 1-15,-1-3 0 16,3-3-1-16,0 0 1 15,-3 1 0-15,3 1-1 16,-1 3 6-16,0 2-6 16,-2 2 0-16,2-4 0 15,0 4 1-15,0-3-1 16,0 2 1-16,1-2-1 16,1 0 1-16,-2 0 0 15,0-2 0-15,0-3 6 16,2 2-7-16,-4-1 0 15,2 2 0-15,-2-2 0 16,1 2 0-16,2 3 0 16,-1-3 1-16,3 0-1 15,-3-3 0-15,0 0 0 0,0-3 0 16,2 0 0-16,-1 0 9 16,0 0-9-16,-1 3 0 15,0-2 6-15,0 4-5 16,0-4-1-16,0 1 0 15,2 1 0-15,-1-5 0 16,1-1 1-16,-2 0 0 16,1-2-1-16,0-4 0 15,-1-1 2-15,0-4-2 16,-1-2 0-16,-1-4 2 16,0-2-2-16,3-4 1 15,-3 2 6-15,0-2-6 16,0 0 8-16,0 0 0 0,0 0-3 15,0 2-6-15,0-2 0 16,0 0-44-16,0 0 5 16,0 0-9-16,0 0 0 15,0 0 3-15,0 0-37 16,0 0-179-16,-3 0-388 0</inkml:trace>
  <inkml:trace contextRef="#ctx0" brushRef="#br0" timeOffset="2981.4463">1274 1122 2 0,'0'0'571'0,"0"0"-454"15,0 0-87-15,0 0-8 16,0 0 38-16,0 0 10 0,0 0-17 15,0 0 1 1,0 0-4-16,0 0-8 0,0 0 0 16,0 0-16-16,-2 0-19 15,-5 7 1-15,-6 9 15 16,-5 3 14-16,-2 8-3 16,-4 3-17-16,-1 1-2 15,0-2-4-15,3 0-2 16,-3 0-2-16,1 0 6 15,0-2-11-15,1 1 11 16,1-2-5-16,4-3 0 16,2-7 5-16,4-2-12 15,7-5 6-15,0-2 1 16,4-4-8-16,1 2 2 16,0-5 0-16,0 0 0 0,0 0 4 15,0 0-6-15,0 0 0 16,0 0 0-16,0 0-10 15,0 0-38-15,0 0-34 16,0 0-50-16,0 2-20 16,0-2-30-16,0 0-150 0</inkml:trace>
  <inkml:trace contextRef="#ctx0" brushRef="#br0" timeOffset="3496.7176">833 1153 538 0,'0'0'199'15,"0"0"-105"-15,0 0-19 0,0 0-17 16,0 0-22-16,0 0-21 16,0 0-15-16,4-2-16 15,2 4 16-15,5 9 11 16,3 8 17-16,5 4 28 15,2 10-8-15,5 3-16 16,6 4 3-16,4 6 4 16,2 0-23-16,2 3-15 15,2-3 13-15,1-2 18 16,-1-6-12-16,-1-4-4 16,-8-6 2-16,-6-8-4 15,-10-6 12-15,-7-6-10 16,-1-2 2-16,-5-4-11 15,-2 0-6-15,-2-2 17 0,0 0 4 16,0 0 8-16,0 0-17 16,-6 0-13-16,-8-2-133 15,3-9-177-15</inkml:trace>
  <inkml:trace contextRef="#ctx0" brushRef="#br0" timeOffset="4430.4086">630 2302 451 0,'0'0'91'16,"0"0"-5"-16,0 0 8 16,0 0-33-16,0 0-21 15,0 0 12-15,0 0-4 16,-80 5-25-16,66 7-9 15,1 3 5-15,-1 5 7 16,1 6-11-16,5 3-5 0,0 6 11 16,4 2 16-1,4 5 29-15,0 1-30 0,0 8-13 16,2 5-22-16,8 6 12 16,1 4-12-16,-1 4 6 15,2 3 2-15,-1-1-9 16,-2-4 1-16,0-4 1 15,-2-7 6-15,-1-10 4 16,-4-7-12-16,-2-8 7 16,0-6 0-16,0-5-5 15,0-8 12-15,-13 1-2 16,-1-2-2-16,-5-1-10 16,-1-2-12-16,-9-4-92 15,4-3-136-15,4-2-519 0</inkml:trace>
  <inkml:trace contextRef="#ctx0" brushRef="#br0" timeOffset="4784.3745">316 2919 489 0,'0'0'68'0,"0"0"-5"16,0 0 54-16,0 0-13 15,0 0 10-15,129 11-55 16,-96-7 9-16,1 0-19 15,-4-4-12-15,-2 0-14 16,-6 0 3-16,-4 0-6 16,-5 0 2-16,-6 0-15 15,-3 0-6-15,-2 0 10 16,-2 0-10-16,0 0-1 16,0 0-10-16,0 0-60 15,0-3-268-15</inkml:trace>
  <inkml:trace contextRef="#ctx0" brushRef="#br0" timeOffset="5261.9072">853 2530 504 0,'0'0'153'16,"0"0"-114"-16,0 0-29 15,0 0-10-15,0 0 1 16,0 0 18-16,0 0 33 15,-74 79 6-15,59-49-25 16,1 6 22-16,3 4-9 16,5 2-13-16,4 2 11 15,2-3 12-15,0 5-23 16,0-7-8-16,12-1-16 16,4-6 2-16,2-1-4 15,2-9-7-15,2-3 8 16,-2-4-8-16,3-5 9 0,-3-4 4 15,0-2-12-15,-2-2 14 16,-4-2-8-16,3 0-6 16,-2 0-1-16,6-2-23 15,-6-10-97-15,-1-2-209 0</inkml:trace>
  <inkml:trace contextRef="#ctx0" brushRef="#br0" timeOffset="5619.3443">1234 2747 674 0,'0'0'166'16,"0"0"-92"-16,0 0-48 16,0 0-19-16,0 0 25 15,0 0 40-15,-118 58-17 16,93-33-10-16,-1-1-9 16,1 1 0-16,3-1-11 15,1-1-17-15,8-5-6 16,3-6 4-16,0-3-6 0,6-2 0 15,2-4 1 1,2-1-1-16,0-2 0 0,0 0-60 16,0 0-77-16,0 0-54 15,0 0-119-15</inkml:trace>
  <inkml:trace contextRef="#ctx0" brushRef="#br0" timeOffset="5893.9291">953 2817 390 0,'0'0'72'0,"0"0"35"16,0 0 11-16,0 0-10 16,0 0-60-16,0 0-24 0,0 0 21 15,87 102 40-15,-69-83-24 16,-2-1 10-16,-3-2-32 15,1 0-11-15,-6-2-4 16,1-4-15-16,-5-1-8 16,4 0 7-16,-4-5-8 15,0 0 0-15,3-3-27 16,-1-1-64-16,2 0-57 16,-4-9-156-16</inkml:trace>
  <inkml:trace contextRef="#ctx0" brushRef="#br0" timeOffset="6380.4598">1225 2409 530 0,'0'0'134'16,"0"0"-83"-16,0 0-45 16,0 0 72-16,0 0-9 15,0 0-8-15,0 0-9 16,85 70-25-16,-63-41 3 0,-2 7 4 15,-2 5 2-15,0 5-3 16,-2 8 8-16,-4 1-8 16,1 6-3-16,-6 0-14 15,1-4-4-15,-4-2 2 16,-2-6-6-16,-2-6-1 16,0-8 12-16,-2-4 10 15,-11-7-8-15,-1-4 3 16,-1-5-4-16,1-6 6 15,3-4-6-15,5-2-12 0,1-3 2 16,3 0-10 0,2 0 0-16,0 0-12 0,0 0-53 15,0 0-25 1,0-2-97-16,2-6-324 0</inkml:trace>
  <inkml:trace contextRef="#ctx0" brushRef="#br0" timeOffset="9946.4957">2567 1117 36 0,'0'0'323'0,"0"0"-165"0,0 0-72 15,0 0-24-15,0 0 18 16,0 0-2-16,0 0-13 16,-11-12-12-16,9 9 25 15,-2 3-29-15,3-1-18 16,-3-1 9-16,1 2-11 15,-3-2-4-15,2 0 1 16,-1-1-15-16,-2 1 10 16,0 0 15-16,3 1-10 15,-2-1-4-15,-1 0-12 16,0 2 1-16,0 0 2 16,1 0-12-16,-3 0-1 15,-1 0 5-15,2 0-4 0,-3 0 4 16,-1 0-5-16,1 0 0 15,-1 2 0-15,0 1 0 16,-1 4 0-16,1-1 0 16,-1-2 0-16,2 0 0 15,2 2 0-15,0 0 0 16,-2 0 0-16,2 0 0 16,-2 0 0-16,2 0 0 15,0 2 0-15,0-2 0 16,2 2 0-16,3 0 0 15,-2 2-6-15,1-1 6 16,-2 0-1-16,3 1 1 16,-1 0-2-16,1 5 2 15,2-1 0-15,-2-2 0 0,0 5-1 16,2 1 1-16,-1 2 0 16,3 0 0-16,0 0 0 15,0-2-1-15,0 0 0 16,3-1-4-16,4-3 4 15,0-1 1-15,2-1 0 16,0 0 0-16,0 1 1 16,0-4-1-16,2 3 2 15,0-1-2-15,2-1 13 16,0-2-13-16,3 0 1 16,0-3 1-16,-3-1 0 15,0 1 11-15,1-5-6 16,-3 0-6-16,1 0 13 0,-2 0 5 15,1 0 12-15,-1 0-17 16,-1 0-13-16,-1 0 9 16,2 0-9-16,1-5 9 15,-3 0-1-15,2-1 1 16,1 0 6-16,-4-4-3 16,3 2-6-16,2-3 1 15,-6 2-8-15,3-2 0 16,0 4 1-16,-2 0-1 15,0 2 0-15,3 0 0 16,-3 1 0-16,2 1 1 16,-2-2-1-16,-3-1 0 15,-1 1 0-15,4 1 1 0,-5-3-1 16,-2 4 2 0,2-4-1-16,-2 0 12 0,0-2-12 15,0-1-1-15,0-2 9 16,0 2-9-16,0-2 10 15,0 0-4-15,-2 2-6 16,0-2 12-16,-5 2-12 16,4 1 0-16,-1-2 3 15,-1 3-3-15,1-2-1 16,1 2 1-16,2 1-1 16,-2-2 1-16,1 4 0 15,0-4 0-15,2 3 4 0,-3 2-3 16,1-2 5-16,-2-1 1 15,0 4-6-15,1-3 7 16,1 0-8 0,-2 2 0-16,-1 0 5 0,3 1-5 15,-3 0-1-15,3 1 0 16,0-2-22-16,-1 1 3 16,3 2-4-16,-2-2-9 15,2 2-2-15,0 1-22 16,-2 0-20-16,2 0-18 15,0 0-147-15,0 0-324 0</inkml:trace>
  <inkml:trace contextRef="#ctx0" brushRef="#br0" timeOffset="11522.2829">3044 778 563 0,'0'0'150'0,"0"0"-56"0,0 0-9 15,0 0 22-15,0 0-11 16,0 0-37-16,0 0-24 16,0-7-22-16,-2 7-6 15,2 0 2-15,0 0-9 16,-2 0-1-16,0 0 1 16,-1 5-8-16,0 4 8 15,1 6 2-15,0 4 8 16,-2 2 4-16,4 4 1 0,-2-2 1 15,2 5-2-15,0-2-13 16,0 1 11-16,0-3-11 16,0 1-1-16,0 3 9 15,0 0-9-15,0 0 2 16,0 1 9-16,0-1-10 16,0 0 8-16,0 0-8 15,0-2-1-15,2 0 6 16,0 0-6-16,-2 2 0 15,2 0 7-15,-2-1-7 16,0 0 6-16,2 4-5 16,-2-2 7-16,0 4 3 15,2 1-11-15,-2 0 0 16,3 0 6-16,-3 2-6 16,0-2 10-16,0 3-8 0,3 1-2 15,-1-1 9-15,2-1-9 16,1 3 0-16,1-5 9 15,-2 0-9-15,1-2 6 16,0 1-6-16,-3-4 1 16,0 0 12-16,1 0-13 15,-3 2 1-15,2-2 10 16,-2 2-10-16,0-1-1 16,2 0 2-16,-2 0-2 15,2-2 9-15,0-2-9 16,0 2 0-16,3-3-1 15,-1 6 1-15,1-1 0 0,0 1 0 16,-1 0 0 0,-1-1 4-16,5-2-4 15,-4-1-2-15,1-3-5 0,-1 0 8 16,-1-2-1-16,-3 1 2 16,2 0-2-16,0 1 0 15,0 0 0-15,0-2 0 16,1 0-2-16,-3 0-6 15,2 0 7-15,0 2-8 16,-1-2 3-16,2 0 5 16,-1 1-7-16,2-3 8 15,-2-1-1-15,0 0 1 16,0 1 0-16,2-3 0 0,-2-1 0 16,1 1-1-16,-1 1 1 15,0-2 0-15,0 0 1 16,0 2-1-16,4 2 0 15,-4 0 0-15,2-2 0 16,-2 2-1-16,0 0 1 16,0-2 0-16,-2 0 0 15,0 2 0-15,3-2 0 16,-3 1 0-16,0-1 1 16,2-3-1-16,2 0 0 15,-2-4 0-15,3 1 1 16,-2-3-1-16,-1-1 0 15,0-2 0-15,0-3 0 16,0 4-1-16,0-5 1 16,-2 1 0-16,2 1 0 0,-2 0 0 15,3 1 0-15,-3-1 2 16,0-1-1-16,0 4 12 16,0-5-13-16,0 1 1 15,0 0 12-15,0-1-12 16,0-2 9-16,0 0-9 15,0 0 8-15,0 0 1 16,0 0-9-16,0 0-1 16,0 0 0-16,0 0-11 15,0 0-21-15,0 0-17 16,2-20-37-16,0-4-192 16,-2-5-446-16</inkml:trace>
  <inkml:trace contextRef="#ctx0" brushRef="#br0" timeOffset="12762.4223">3680 1074 453 0,'0'0'91'16,"0"0"-45"-16,0 0 22 15,0 0 33-15,0 0-13 0,0 0 3 16,0 0-6-16,0-10-14 16,0 10-5-16,0 0-25 15,0-1-11-15,0 1-4 16,0 0-18-16,0 0 2 16,0 0-10-16,0 0 0 15,0 0 0-15,0 1-13 16,0 11 13-16,0 7 15 15,-2 5-14-15,2 3 7 16,0 7 1-16,0 3 8 16,0 1 12-16,0 0-21 0,0 0 2 15,0-4-3 1,0-6-6-16,0-2 9 16,0-7-1-16,2-4-9 0,0-6 9 15,-2-4-7-15,2 0 5 16,-2-5-1-16,0 2-5 15,0-2 1-15,1 3-1 16,-1 0-1-16,0 1 7 16,0-3-7-16,0 2 0 15,3-2 4-15,-3 2-3 16,0-1-1-16,3-2 2 16,-3 2-1-16,0-2 7 15,0 0-8-15,0 0 0 0,0 0 8 16,0 0-7-1,0 0-1-15,0 0 2 0,0 0-2 16,0 0 0-16,0 0-5 16,0 0-22-16,0 0-27 15,0 0-23-15,4 0-46 16,2 0-134-16,0 0-350 0</inkml:trace>
  <inkml:trace contextRef="#ctx0" brushRef="#br0" timeOffset="14369.2012">4267 706 121 0,'0'0'140'16,"0"0"-101"-16,0 0 10 0,0 0 52 15,0 0-11-15,0 0 18 16,0 0 16-16,-3 4-36 16,3-4-17-16,0 0 6 15,0 0-24-15,0 0-7 16,0 0-28-16,0 0-11 16,0 5-7-16,0 4-1 15,0 7 1-15,0 4 8 16,0 4 9-16,0 2 3 15,0-2-19-15,0 2 1 16,0-2 5-16,0 1-7 16,0-2 20-16,0 1-13 15,2 1-7-15,-2 0 11 0,1 6 6 16,-1 1-8 0,0 1 14-16,0 6-16 0,0 0 18 15,0 4-14-15,0-3-10 16,0 0 25-16,0-4-20 15,0-2-5-15,0 0 9 16,0 3-9-16,0-1 5 16,0 2-6-16,0 4 0 15,0-1 12-15,0 2-11 16,0 1-1-16,0-1 1 0,0 1 0 16,0-3 1-16,0-1 4 15,3 2-6-15,-1-1 1 16,3-4-1-16,0 4 0 15,0-3-1-15,1-1 1 16,-2-2 0-16,0 2 0 16,1-2 0-16,-4 0 0 15,2 1 0-15,0-1 0 16,-3-2 0-16,2 1 0 16,-2-2 0-16,2-1 0 15,0 1 1-15,3-1-1 16,-2 1 0-16,2 1 0 15,0-4 0-15,2 0 1 16,-2-2-1-16,1 2 0 16,0-3 0-16,-1-3 3 0,2 1-3 15,0 1 0-15,-3 1-1 16,2-2 2-16,1 5-1 16,0-2 0-16,-3 1-1 15,1 1 1-15,-1-2-1 16,-2 0 1-16,1-3-1 15,-1-1 1-15,0 0 0 16,-2-4 0-16,0 0 0 16,1-3 0-16,-1 2 0 15,0-2 0-15,0 5 7 16,0-1-7-16,3-1 1 16,-1 5-1-16,2-2 0 15,-4-3 1-15,2 2-1 16,0-4 0-16,0-2 0 15,0-1 1-15,-2-1 0 0,2 1 10 16,-2-2-2-16,2-2 4 16,-2-1-12-16,0 0 6 15,0-5-7-15,0 0 0 16,0-4 9-16,0 1 3 16,0-1 1-16,0 3 7 15,0-3-18-15,0 2 6 16,0 2 1-16,0-1 1 15,0 2 9-15,0 1-10 16,0-2-9-16,0-2 13 0,0 0 3 16,0-2 6-1,0 0-3-15,0 0-2 0,0 0-2 16,0 0-15-16,0 0 0 16,0 0 0-16,3 0 1 15,-3 0-1-15,0 0 5 16,0 0-4-16,0 0-2 15,0 0 1-15,0 0-28 16,0 0-13-16,0 0-42 16,4-7-52-16,0-10-63 15,4-12-760-15</inkml:trace>
  <inkml:trace contextRef="#ctx0" brushRef="#br0" timeOffset="15784.1361">4725 1141 704 0,'0'0'112'0,"0"0"-67"16,0 0 7-16,0 0 52 0,0 0-11 15,0 0-6 1,0 0-41-16,-9-17-6 0,9 17-6 16,0 0 6-16,0 0 5 15,0-2-8-15,0 2-1 16,0 0-6-16,0-1-15 15,0-1-5-15,0 0-1 16,0 0-8-16,7-3-2 16,-1 1 3-16,6 0-2 15,1-1 20-15,2 0-18 16,3 1 5-16,3 1-7 16,-2-1 1-16,3 1 3 15,-2 1-4-15,-4 2-1 16,-2-2 1-16,-4 2-1 15,-1 0 1-15,-3 0-1 0,-2 0-1 16,0 0 2-16,-2 0-13 16,1 0 7-16,1 7 6 15,0 0-3-15,-2 6 3 16,4-1-1-16,-4-1 1 16,0 6 0-16,-2 1 0 15,0 0 0-15,0 2 6 16,0 2-6-16,-4 2 1 15,-10 2 5-15,-1 1-6 16,-4-2 0-16,1 3-4 16,0-4 2-16,1 1 2 15,-3-6-10-15,2-1 9 16,-2-2-5-16,2-2-3 0,1-3 8 16,5-3-14-16,4-3 5 15,0-2 10-15,4-1 0 16,4-2 0-16,0 0 1 15,0 0 16-15,0 0 7 16,0 0-24-16,0 0 1 16,0-6-2-16,4-1-6 15,2 2 7-15,-2 1 1 16,0 2-1-16,3-1 6 16,0 1-6-16,6 0 0 15,0 1-1-15,3-1-3 16,-1 2 4-16,3 0 0 15,0 0 1-15,2 0-2 16,3 0 1-16,-2 0 0 0,6 7-1 16,-2 2 0-16,0-1 1 15,-3 0 0-15,0-3 0 16,-4 2 6-16,-2-3-6 16,-3-3 0-16,-4-1 6 15,-3 2 7-15,-1-2 6 16,-3 3 1-16,-2-3 0 15,3 0 21-15,-3 0-15 16,0 0-11-16,0 0-3 16,0 0-12-16,0 0 16 15,0 0-1-15,0 0-14 16,0 0 1-16,0 0-2 16,-12 0-91-16,-3 0-73 0,-1 0-207 15</inkml:trace>
  <inkml:trace contextRef="#ctx0" brushRef="#br0" timeOffset="17185.2488">5520 722 350 0,'0'0'299'15,"0"0"-120"-15,0 0-134 16,0 0-2-16,0 0 15 16,0 0 7-16,0 0-3 0,0-26-14 15,0 26-22-15,0 0-13 16,0 0-12-16,0 0-2 16,0 0-5-16,0 0 6 15,0 3 0-15,0 8 1 16,0 1 7-16,0 1 8 15,0 5-1-15,0 0 9 16,0 4-1-16,0 1-21 16,0 3 21-16,0 2 9 15,0 4-16-15,0 1-6 16,0 2-1-16,0 1 5 16,0 2-1-16,0 1 0 15,0 0 3-15,0-1-15 16,0-1 0-16,3-1 11 15,2-2-11-15,-3-2 14 0,2 2-8 16,1-2 3-16,-3 3 2 16,2 0-3-16,-2 4-8 15,3-2 16-15,0 7-17 16,-1-3 9-16,1 2-9 16,-1 3 0-16,-2 2 5 15,0-4-5-15,2-2 0 16,-1-2 7-16,1-1-7 15,-1 2 1-15,-1-1 7 16,0 2-7-16,1-3 5 16,-1 5 0-16,0-3-6 15,0 3 2-15,2-2-1 16,-2 3 1-16,3-2-1 0,-3 1-1 16,0-3 1-16,1-1-1 15,-1-3 0-15,-2-5 11 16,0-6-10-16,0-1-1 15,0 1 0-15,0 1 0 16,0 1 2-16,0 4-2 16,0 2 1-16,0 4 4 15,0 0-4-15,0 0-1 16,0 0 2-16,0-3 4 16,0-3-3-16,0-3-3 0,0-3 0 15,0-2-1 1,0 1 1-16,3-4 0 0,1-2 0 15,0 1 1-15,-2-1-1 16,1 2 1-16,-1 1-1 16,-2 0 1-16,2-2-1 15,-1-1 2-15,2-4-2 16,0 1 1-16,-3 2 6 16,2 3-7-16,1 5 7 15,-3 2 2-15,2 5-1 16,2 0 1-16,-2-3-8 15,3-4 1-15,-3-8 8 16,2-4-10-16,0-7 1 16,-1-2 6-16,-3-5-7 15,3 0 13-15,-3 0-3 0,0 0 6 16,0 0 5-16,1 0-13 16,-1 0-6-16,0 0-2 15,3-10-60-15,-1-14-53 16,0 4-50-16,-2-3-193 0</inkml:trace>
  <inkml:trace contextRef="#ctx0" brushRef="#br0" timeOffset="19331.2098">6162 1037 690 0,'0'0'137'0,"0"0"-85"16,0 0 50-16,0 0-13 15,0 0-21-15,0 0-24 16,0 0-18-16,-4-17 1 16,4 15-7-16,0-1 2 15,0 1 0-15,0-3-8 16,0 2-1-16,7-4-12 15,6 2 0-15,2-2 9 16,6 2-8-16,4-4-1 16,4 4 7-16,2-2-7 15,0 3 8-15,0 0-8 16,-2 4-1-16,-2 0 9 16,-4 0-9-16,-4 0 0 0,-3 0 0 15,-7 0-3 1,-1 4 3-16,-2 7-1 0,-4 1-6 15,-2 5 7-15,0 5 1 16,-6 4 5-16,-13 3 8 16,-3 0-5-16,-3 0 2 15,-2-3-5-15,-2 0-5 16,3-4 9-16,-1-4-9 16,2-2-1-16,5-6 8 15,5-2-8-15,3-6 10 16,8-2-8-16,2 0 11 15,0 0 9-15,2 0-9 16,0 0 0-16,0 0-12 16,0 0 0-16,0 0-1 15,0 0-1-15,0 0-4 16,4-2 4-16,2 0 1 0,4-1-9 16,3-2 9-16,-1 3-7 15,5 0 7-15,1 2 1 16,2 0-1-16,0 0 5 15,-4 0-5-15,6 0-1 16,-4 6 1-16,-1 2-5 16,1-1 4-16,-5 6 1 15,0-1-1-15,1 6 1 16,-4 0-7-16,-2 4 7 16,-3 0 0-16,-3 0 0 15,-2 1 2-15,0-3-2 0,0-3 1 16,0-1 9-16,-9 1-10 15,-3-5 12-15,0 1 18 16,-7-2-5-16,0 1-6 16,-4-2-7-16,1-2 5 15,-3-1 15-15,3 0-17 16,0-2 8-16,2-5 2 16,0 0-8-16,4 0 18 15,3 0 2-15,-1 0 15 16,1 0-19-16,1 0-22 15,2-7 8-15,1 2-4 16,3 0-12-16,0-1 12 16,4 3-8-16,0-1-6 0,2 4 5 15,0 0-6 1,0 0 0-16,0 0-1 0,0 0-31 16,0 0-15-16,0 0-18 15,0 0-57-15,0 0-35 16,0 16-21-16,0 1-50 15,0 1-434-15</inkml:trace>
  <inkml:trace contextRef="#ctx0" brushRef="#br0" timeOffset="26045.415">2353 2127 390 0,'0'0'176'15,"0"0"-124"-15,0 0-28 16,0 0 27-16,0 0-5 16,0 0 9-16,0-4-5 0,0 4-9 15,0 0 19-15,0-2 7 16,0 0-9-16,0 2 10 16,0 0-21-16,0 0-15 15,0 0-17-15,0 0-14 16,0 0 10-16,0 0-11 15,0 0 0-15,-3 0 3 16,3 0-3-16,0 0 0 16,0 7 0-16,0 5 6 15,-1 3 0-15,1 5-6 16,0 3 0-16,0 3 21 16,0-2-20-16,-2 0 11 15,2-2-4-15,0-4-8 0,0-4 2 16,0-2-1-1,0-4 7-15,0-1 7 0,0 2-15 16,0-6 11-16,0 2-1 16,0-1 3-16,0-2 10 15,0 0-6-15,0-2-8 16,0 0 14-16,0 0-8 16,0 0-9-16,0 4 2 15,0 0-8-15,0 0 13 16,0 4-5-16,0-2-8 15,0 1 7-15,0 0-7 16,0-2 0-16,0 2 0 16,0-5 0-16,0 0 10 15,0 1-10-15,0-3-6 0,0 0 6 16,0 0 0-16,0 0-15 16,2 0-49-16,2-3-31 15,-2-5-78-15,0 0-559 0</inkml:trace>
  <inkml:trace contextRef="#ctx0" brushRef="#br0" timeOffset="27042.3634">2030 2646 517 0,'0'0'192'16,"0"0"-78"-16,0 0-73 16,0 0-8-16,0 0 36 15,0 0 15-15,0 0-23 0,0-5-24 16,0 5 15-16,0 0-20 15,0 0-9-15,0 0 8 16,0 0-31-16,0 0 2 16,0 0-1-16,0 0-1 15,0 0 0-15,0 0-1 16,2 0 1-16,5 0 6 16,2 0 3-16,-1 0 17 15,4 0-9-15,3 0-4 16,4 0 9-16,0 0 36 15,3 0-33-15,-1-5-11 16,-2 3-13-16,2 0 0 16,1 1 5-16,-2-1-6 15,0 2 1-15,0-2 1 16,-4 2-2-16,0 0 6 0,-1 0-6 16,1 0 0-16,-1 0 7 15,3 0-7-15,0 0 1 16,0 0 1-16,0 2-1 15,1-2 6-15,4 0-5 16,-1 2-2-16,3-2 9 16,-1 0-8-16,3 0-1 15,0 0 0-15,-3 0 1 16,0 0 12-16,2 0-7 16,-7 0 13-16,2-4-5 15,-3-1-13-15,-3 2 8 16,-1-2-9-16,-3 4 1 15,-3 1-1-15,-4-3 0 0,0 3 1 16,0 0-1-16,-4 0-1 16,0 0 1-16,0 0 0 15,0 0-7-15,0 0 1 16,0 0-36-16,0 0-21 16,0 0-18-16,0 0-35 15,0 3-126-15,0-2-342 0</inkml:trace>
  <inkml:trace contextRef="#ctx0" brushRef="#br0" timeOffset="28784.2882">2131 3025 310 0,'0'0'302'15,"0"0"-158"-15,0 0-64 16,0 0-20-16,0 0 18 16,0 0-5-16,0 0-26 15,0-11 0-15,0 9-7 16,0-1-7-16,0 1 4 15,0 1-11-15,0-3-5 16,0 1-15-16,0-2 6 0,0 0 10 16,0 0-14-16,0-2-2 15,0 2-5-15,4-2-1 16,0 0 0-16,3-2 7 16,1 1-7-16,2 1 0 15,3-1 0-15,1-1 0 16,-1 4-1-16,1 0 2 15,1 1-1-15,-4 1 0 16,2 1 1-16,-2-1-2 16,-4 3 1-16,2 0-1 15,-4 0-1-15,-1 0-8 16,0 0 10-16,-2 0-1 0,3 5-11 16,0 2 11-1,-1 2 2-15,3 1-1 0,-1-1 6 16,1 4-6-16,0-3 0 15,-2 2 0-15,-1-2 0 16,0-1 1-16,-2 1-1 16,-2 0 1-16,0 2 1 15,0 1-2-15,0 1 9 16,0 0-7-16,0 0-2 16,-8 2 9-16,-2-2-9 15,1 2 0-15,-1-2 0 16,1 0 1-16,-3-5 5 15,4 3-4-15,-4-5-2 0,3 0 9 16,0-1-9 0,1-3 2-16,1-1-1 0,4 0-1 15,1-2 8-15,2 0-1 16,0 0-7-16,0 0 9 16,0 0-9-16,0 0 0 15,0 0 6-15,0 0-6 16,0-2-2-16,0 0-5 15,0-1 2-15,0 0 4 16,5-1 1-16,2 2-1 16,-1-2-2-16,3 0-6 15,5 1 9-15,-1-2 0 16,0 1-7-16,3 4 7 16,-3 0-7-16,1 0 0 15,-1 0-4-15,1 0-2 0,-6 0 2 16,1 0 2-16,-2 6-4 15,0 0 13-15,-4 2-7 16,5 1 5-16,-4 0 2 16,-2 1-3-16,2 4 1 15,0 0 2-15,-4 2 0 16,0 0 6-16,0 2-6 16,0-1 0-16,0 1-1 15,0-3-5-15,0-1 6 16,0-2 0-16,0-2 1 15,-6 0 5-15,2-3-6 16,0 0 0-16,-4 2 0 0,3-3 0 16,-5 2 1-16,4-2 0 15,-5-3-1-15,1 2 17 16,-1-1-16-16,1-2 15 16,-4-2 3-16,3 1-13 15,-2-1 7-15,1 0 0 16,-3 0-13-16,1 0 11 15,-1 0 5-15,-1 0 9 16,3-3-6-16,1-4 4 16,2 2 16-16,-1 1-11 15,1-1 7-15,2 1 9 16,1 3-21-16,0-3 6 16,2 2-1-16,3 0-12 15,0 0 4-15,2-1-7 16,0 3-5-16,0-2 6 0,0 2-14 15,0 0 0-15,0 0 0 16,0 0 1-16,0 0-1 16,0 0 0-16,0 0-12 15,0 0-14-15,0 0-46 16,0 0-38-16,0 0-27 16,0 0 14-16,4 7-119 15,6-3-254-15</inkml:trace>
  <inkml:trace contextRef="#ctx0" brushRef="#br0" timeOffset="29880.5278">2607 2962 424 0,'0'0'201'15,"0"0"-86"-15,0 0-27 16,0 0-43-16,0 0-13 0,0 0 0 16,0 0 26-16,0 0-11 15,0 0-22-15,0 5 7 16,0 13 30-16,0 6-17 15,0 5-15-15,0 2-8 16,0 1-8-16,0-3-2 16,0-5-12-16,0-4 0 15,2-6 8-15,-1-6-8 16,3-4 1-16,-1-2 0 16,-3-2 2-16,2 0 16 15,-2 0 0-15,2 0 5 16,2 0-3-16,0-4-8 15,1-3-5-15,-1-4-8 0,4 2 1 16,0 0 0-16,-1 1-1 16,1 0-1-16,2 1 1 15,-2 2 0-15,3 1-1 16,1-1 0-16,1 4-13 16,1 1-5-16,-1 0 2 15,1 0-1-15,1 0 10 16,-4 0-8-16,3 0 14 15,-4 6-7-15,2 2-2 16,-3 0 11-16,-1 2-7 16,0 0 7-16,0 2-1 15,-1 2 2-15,-3-1-1 16,1-1 0-16,-3 1 0 16,-2-1 1-16,0 0-1 0,0 2 7 15,0 0 0-15,-6 0-6 16,-3-1 7-16,-5 1-7 15,-2-3 7-15,1 0 1 16,-1 0-9-16,2-3 0 16,-2 0 10-16,1-1-9 15,0-4 9-15,1 2-9 16,1-1 22-16,3-3 8 16,0-1-24-16,1 0 10 15,1 0 9-15,1 0-5 16,4 0 8-16,-1 0-12 15,4 0-15-15,0 0 6 16,0 0-8-16,0 0-1 0,0 0-37 16,0 0-39-16,0 0-1 15,0-8-34-15,0 1-141 16,0-1-464-16</inkml:trace>
  <inkml:trace contextRef="#ctx0" brushRef="#br0" timeOffset="30518.4136">2603 2997 456 0,'0'0'166'15,"0"0"-101"-15,0 0-33 16,0 0 2-16,0 0 54 0,0 0 63 16,0 0-52-1,0-5-22-15,0 2 39 0,0 2-33 16,0-2-25 0,0 3 3-16,0-1-31 0,0-2-12 15,0 3-16-15,0 0-1 16,0 0 7-16,0 0-8 15,0 0 0-15,0 0 0 16,0 0-13-16,0 0 12 16,6 0-12-16,8 0 6 15,6 0 5-15,2 0 3 16,7 0-1-16,4 0 2 0,-2 3-2 16,1-3 1-1,-3 0-1-15,-7 0 0 0,-1 0 0 16,-8 0 1-16,-5 0 7 15,-2 0-7-15,-6 0 23 16,0 0 40-16,0 0-19 16,0 0-7-16,0 0-11 15,0 0-27-15,0 0-50 16,0 0-57-16,-6 0-88 16,0 0-206-16</inkml:trace>
  <inkml:trace contextRef="#ctx0" brushRef="#br0" timeOffset="31636.1811">3305 2627 134 0,'0'0'371'15,"0"0"-154"-15,0 0-121 16,0 0-19-16,0 0-5 15,0 0-34-15,0 0-18 16,0 0-19-16,0 0 24 16,0 0 37-16,0 0-7 15,0 0 4-15,0 0-22 16,0 0-17-16,0 0-6 16,2 0-12-16,3 0 9 15,-1 0-10-15,5 0 5 16,2 0 13-16,5 0-6 15,1 0-3-15,1-3 12 16,5 1-9-16,0-1 10 16,0-2 6-16,4 4-20 15,0-3 4-15,2 1-13 0,2-1 0 16,2 1 1-16,1-1-1 16,-1-1 9-16,0 2-9 15,-2-1 0-15,2-1 5 16,-2 1-5-16,-4 3 0 15,3-1-1-15,-1 2 2 16,-2-2-1-16,-2 2 0 16,-1-3 0-16,-3 3 1 15,-6 0-1-15,-1 0 0 16,-8 0 1-16,1 0-1 16,-5 0 1-16,-1 0 1 15,-1 0-1-15,3 0 24 16,-3 0-4-16,0 0 0 0,0-2-2 15,0 2-13 1,0 0 4-16,0 0-9 0,0 0-1 16,0 0 1-16,0 0-1 15,0 0-41-15,-3 0-30 16,-7 0-132-16,-4 0-486 0</inkml:trace>
  <inkml:trace contextRef="#ctx0" brushRef="#br0" timeOffset="32838.204">3416 2948 707 0,'0'0'181'16,"0"0"-74"-16,0 0-31 16,0 0-12-16,0 0-21 15,0 0-14-15,0 0-7 16,-4-17-9-16,4 17 3 0,0-1 13 16,0-2-13-16,0 2-6 15,4-4-9-15,5 0 0 16,3-2 6-16,1 1-7 15,3 1 0-15,-1 0 0 16,1 3 0-16,-1 2-2 16,-1 0 2-16,-3 0-1 15,-4 0 0-15,1 7-5 16,-3 0 0-16,0 2 6 16,-1-2 0-16,-2 2 0 15,0-1 0-15,-2 2 1 16,0 1 5-16,0 2-6 15,0-1 1-15,0 0 0 16,-8-1 0-16,-4 0-1 0,1 1 1 16,0-4 0-16,-1 0 0 15,4-2 1-15,1-3-1 16,3-1 12-16,1-2-12 16,2 0 18-16,1 0-3 15,0 0-10-15,0 0-5 16,0 0 1-16,0 0-2 15,0 0 0-15,0 0-16 16,0 0 1-16,6 0 9 16,3 0-5-16,4 0 11 15,0-2-1-15,5 2 1 0,0 0-1 16,0 0-6 0,0 0-9-16,-2 0-1 0,-1 0-6 15,-1 0 4 1,-3 9-4-16,-3-1-1 0,-3 0 16 15,-2 2 0-15,-3 1 6 16,0 4 2-16,0 1 0 16,0 2 9-16,-10 0 0 15,-3-1 5-15,-3 0 7 16,1-2-14-16,-1-2 16 16,1-1 3-16,1-2-10 15,1-2-3-15,2-2 0 16,-1 1 2-16,3-5 11 15,1-2-19-15,1 0 6 16,0 0 9-16,1 0 13 0,-3 0-3 16,-1 0-11-1,4 0-5-15,-3-9 6 0,3 3-9 16,-2-2-1-16,4 2 20 16,0 2-26-16,2 0 0 15,-2 0-6-15,4 2-6 16,0 2-15-16,0 0-40 15,0 0-61-15,0 0-56 16,0 0-156-16,10 5-213 0</inkml:trace>
  <inkml:trace contextRef="#ctx0" brushRef="#br0" timeOffset="33749.6285">3878 2948 576 0,'0'0'327'0,"0"0"-210"16,0 0-57-16,0 0-15 15,0 0-17-15,0 0-27 16,0 0 10-16,-9-4-10 15,9 4 0-15,0 0 25 16,-2 0-3-16,2 0-3 16,-2 0 8-16,0 0-15 15,-1 0 1-15,-2 5-13 16,3 11-1-16,-2 7-1 16,-1 3 1-16,3 2 0 15,2 2-2-15,0-2 2 0,0-3 0 16,0-2-1-1,9-7 0-15,-2-6 0 0,-2-4-6 16,1-4-7-16,-4-2 2 16,2 0 2-16,1 0 9 15,0-6 1-15,4-4 0 16,-3 0 1-16,3-2-1 16,-3 2 0-16,4 1 0 15,-1 2 0-15,-1-1 0 16,2 2 0-16,-2 2 0 15,1 4 0-15,3 0 0 16,-1 0-9-16,2 0 9 16,-2 0-14-16,2 4 4 0,1 5 2 15,-3 0-3-15,0 1 2 16,-2 2 3-16,-2 3-4 16,-5 0 10-16,-2 3 0 15,0 0 1-15,0 2 21 16,0-2-3-16,-4 0 15 15,-9 0-5-15,1-4-3 16,-1-2 19-16,-5 1-1 16,-3-2 2-16,0-3-18 15,-4 0-9-15,0-2 20 16,3-3 0-16,2-2-5 16,2-1-1-16,5 0 17 0,-1 0-17 15,5 0-15 1,3 0-18-16,-1 0 6 0,5 0-6 15,-1 0-9-15,3 0-29 16,0 0-66-16,0 0-39 16,0-1-15-16,3-11-40 15,6 3-41-15,-3-3-85 0</inkml:trace>
  <inkml:trace contextRef="#ctx0" brushRef="#br0" timeOffset="34173.2985">3865 2926 224 0,'0'0'568'16,"0"0"-399"-16,0 0-78 15,0 0-49-15,0 0-27 16,0 0-7-16,0 0-6 16,15-5 28-16,3 5 11 15,-1 0-9-15,6 0 68 16,2 0 3-16,-2 0-54 15,3 0-20-15,-4 0 22 16,0 0 3-16,-1 0-22 0,-2 0-12 16,-5-2-4-16,-1 0-16 15,-4 1 0-15,0 1 0 16,-5 0 0-16,1 0-16 16,-3 0-54-16,-2 0-31 15,0 0-58-15,0 0-210 0</inkml:trace>
  <inkml:trace contextRef="#ctx0" brushRef="#br0" timeOffset="38411.6009">4714 2689 548 0,'0'0'101'16,"0"0"-73"-16,0 0-8 15,0 0 48-15,0 0-36 16,0 0-22-16,-27 0 26 16,23 0 0-16,0 0 4 15,-4 0 12-15,2 0-15 16,1 0 0-16,-1 0-24 0,-1 0-6 15,2 0 2-15,1 0-8 16,2 0 28-16,-1 0 17 16,3 0-24-16,0 0-8 15,0 0-12-15,0 0-1 16,0 0 12-16,0 0-13 16,0 0 1-16,0 0 6 15,0 0-7-15,0 0 1 16,0 0 1-16,0 0-2 15,14 0 42-15,6 0-13 16,2 0-10-16,7 0 22 16,2 0-25-16,5 0 0 0,0 0 3 15,2 0-6-15,0 0 17 16,-1 0-8-16,1-4-15 16,-1-1 8-16,2-2-14 15,-1 1 6-15,-5-1-7 16,-2 2 0-16,-4-2 25 15,-4 5-18-15,-6-1-1 16,1 3 6-16,-5 0-11 16,0 0 9-16,-1 0 9 15,0 0-13-15,-1 0 5 16,-3 0-11-16,4 0 1 16,-3 0 1-16,-3 0 5 15,-2 0 6-15,-1 0-1 0,-1 0-5 16,-2 0 32-1,0 0-8-15,0 0-3 0,0 0-6 16,0 0-9-16,0 0 7 16,0 0-12-16,0 0-8 15,0 0 1-15,0 0-1 16,0 0-35-16,-5 0-76 16,-10 0-158-16,-5 0-544 0</inkml:trace>
  <inkml:trace contextRef="#ctx0" brushRef="#br0" timeOffset="39566.5045">4721 3014 684 0,'0'0'152'0,"0"0"-44"15,0 0 8-15,0 0-53 16,0 0-25-16,0 0-38 15,0 0 17-15,-5-17-16 16,7 14-1-16,5 1 35 16,5-2-16-16,0 0 7 15,7 0-4-15,0 1-9 16,3 1 2-16,-1 2-13 16,-2 0-2-16,1 0 6 15,-4 0-5-15,-4 2-1 16,-1 6 0-16,-5 1-6 0,-2 1 5 15,0 0 1 1,-4 1 0-16,0 3 10 0,0 2-10 16,-10 3 2-16,-5-1 11 15,-3 0-13-15,2-4 11 16,0-2-5-16,6-4-4 16,0-4 8-16,4-2-9 15,3-2 6-15,1 0 2 16,2 0-9-16,0 0 15 15,0 0-15-15,0 0-1 16,0 0 1-16,0 0-15 16,2 0 6-16,5 0-1 15,5 0 7-15,0 0-4 16,7 0 7-16,-4 0 0 16,3 0-1-16,-3 6-6 0,1 6-11 15,-3 2 4-15,-1 2-6 16,-1 3 20-16,-7-2-2 15,-2 3-2-15,-2-1 3 16,0-1 2-16,0-3 5 16,-4 2 3-16,-9-6-8 15,-1 2 35-15,-1-5-13 16,-1 0-7-16,1-4 29 16,-3 0-23-16,2-3 16 15,0-1-5-15,3 0-10 16,0 0 36-16,1 0-22 15,2 0-19-15,0 0 15 0,4 0-15 16,2 0 2-16,-1-1 2 16,3 1-14-16,2-2 8 15,-3 2-16-15,3 0 0 16,0 0-1-16,0 0-5 16,0 0-23-16,0 0-15 15,0 0-56-15,0 0-6 16,0 0-79-16,0 0-189 15,10 0 1-15</inkml:trace>
  <inkml:trace contextRef="#ctx0" brushRef="#br0" timeOffset="40360.575">5104 3039 738 0,'0'0'172'16,"0"0"-128"-16,0 0-38 16,0 0-5-16,0 0-1 0,0 0 68 15,0 0 32-15,2 85-48 16,-2-63-13-16,0 0-11 16,0-5-17-16,0-4 7 15,0-3-18-15,0-1 0 16,0-9 1-16,0 3 0 15,0-1 0-15,0-2-1 16,0 0 0-16,0 0 0 16,0 0-1-16,0 0-14 15,0 0 15-15,9-5-11 16,0-2 10-16,5-5 0 16,-2 2 1-16,5-2-6 15,-2 0 6-15,3 2-7 0,-1 2 7 16,-1 1-6-1,-1 2 5-15,2 3 0 0,-7 2-9 16,0 0 10-16,-1 0-11 16,-2 0 2-16,1 2 8 15,-1 8-12-15,-3 0 13 16,3 4-1-16,-5 0 1 16,0 2 5-16,-2 3 1 15,0-2-5-15,0 1 16 16,0 0 5-16,-6-1 11 15,-5-2-9-15,-3-1-8 16,3-4 7-16,-3 1-9 0,0-6 11 16,1 0 7-1,3-2-12-15,-3-1 5 0,1 1-3 16,3-2-11-16,1 2 17 16,0-3-14-16,2 1 7 15,1-1-1-15,1 0-17 16,2 0-2-16,2 0 4 15,0 0-5-15,0 0-16 16,0 0-45-16,0 0-25 16,0-1-11-16,0-9-70 15,0-1-407-15</inkml:trace>
  <inkml:trace contextRef="#ctx0" brushRef="#br0" timeOffset="40733.6582">5130 2999 719 0,'0'0'225'16,"0"0"-141"-16,0 0-48 15,0 0-30-15,0 0-5 0,0 0 13 16,0 0 25-16,58-3 7 16,-37 1 21-16,-1 2-9 15,-1 0 50-15,-2-2-53 16,-5-1-44-16,0 3 5 15,-1-1-16-15,-2 1 0 16,2 0-27-16,7 0-83 16,-5 0-32-16,-3 0-270 0</inkml:trace>
  <inkml:trace contextRef="#ctx0" brushRef="#br0" timeOffset="41548.0948">5946 2733 861 0,'0'0'192'16,"0"0"-133"-16,0 0-37 16,0 0-22-16,0 0-8 0,0 0 8 15,0 0-1-15,0 0 1 16,0 0 13-16,0 0 36 0,0 2-11 16,0-2-1-16,2 3 27 15,10-1 6-15,5 1-30 16,6 1 8-16,4-2-17 15,8 1-24-15,6-3 13 16,7 0 2-16,8 0-6 16,9 0 7-16,9-2-15 15,3-5 5-15,6-3-7 0,-3 2-5 16,-4 2 10-16,-9 2-11 16,-7 0 0-16,-8 4 12 15,-6 0-11-15,-7 0-1 16,-8 0 6-16,-8 0-6 15,-5 0 10-15,-7 0-9 16,-5 0 19-16,-4 0 17 16,-2 0-4-16,0 0-1 15,0 0-13-15,0 0-18 16,0 0 8-16,0 0-9 16,0 0-13-16,0 0-24 15,0 0-91-15,0 0-53 16,-14 0-227-16</inkml:trace>
  <inkml:trace contextRef="#ctx0" brushRef="#br0" timeOffset="42945.5541">6165 3016 778 0,'0'0'147'0,"0"0"-106"16,0 0 35-16,0 0-11 16,0 0-43-16,0 0-12 15,0 0-10-15,-9-12 7 16,9 12 6-16,0 0 5 15,0-2 18-15,0 2-20 16,0-3-6-16,0 1 9 16,2-1-19-16,8-2 2 15,-2 0-2-15,3-2 0 16,-1 4 1-16,-4-1-1 0,1 1 1 16,-1 1-1-1,0 0 0-15,2-2-1 0,1 3 1 16,-1-6 0-16,2 4 1 15,-2-1-1-15,1-1 0 16,0 1 0-16,-4 3 0 16,-1-2 10-16,-2 3-9 15,3 0-1-15,-3 0 1 16,2 0 0-16,3 0 0 16,0 0 0-16,4 0-1 15,0 0 6-15,0 0-6 16,2 7 0-16,-3-1 0 15,0 1 0-15,-1 1-2 16,0 3 2-16,-1-1-1 16,-2 2 1-16,-2 2-1 0,-2 0-3 15,-2 1 3-15,0 2 2 16,0-2-1-16,0 2 1 16,-2 0-1-16,-11 0 7 15,-3 1-7-15,-2 0 0 16,-4-1 1-16,2 3-1 15,-2-5 0-15,2-1 1 16,0-4-1-16,7-2 6 16,-1-2-6-16,6-4 0 15,5-2 3-15,1 0-3 16,2 0 7-16,0 0-1 16,0-2-6-16,0-8 0 15,0 2-7-15,0-1-2 0,0 0 8 16,2 1 1-16,1 2 0 15,3 3 0-15,0-4 1 16,2 3-2-16,0 0-4 16,3-1 5-16,-1 5-1 15,5 0 1-15,-2 0 0 16,0 0 0-16,3 0 0 16,0 0 2-16,1 0-2 15,-1 5 0-15,-1 4-1 16,1 2 2-16,-3 1-1 15,3 2 0-15,-5 1-1 16,1 2 0-16,-3 4 1 16,-3-2 0-16,-6 3-1 15,0 0-1-15,0 0 2 0,-6-1 0 16,-7 1 2-16,-3-4-2 16,-3 0 8-16,2-2-8 15,-3-4 15-15,2-3-7 16,-2-2 29-16,0-2-10 15,0-5 8-15,0 0 7 16,-1 0-3-16,0 0-11 16,3-5-3-16,1-3 18 15,5 0 17-15,1 0-32 16,3 2-20-16,1 0-1 16,4 1-7-16,0 2-1 15,3 1-18-15,0 2-61 16,0-2-20-16,0 2-66 15,0 0-132-15,6 0-282 0</inkml:trace>
  <inkml:trace contextRef="#ctx0" brushRef="#br0" timeOffset="43934.3076">6733 2984 555 0,'0'0'218'0,"0"0"-127"0,0 0-46 16,0 0-28-1,0 0-16-15,0 0 16 0,0 0 51 16,0 37 13-16,0-15-23 16,0 1-29-16,-4 1 10 15,0-1 12-15,-4-2-29 16,5-1-12-16,1-3 10 16,-4-4-13-16,6-5 1 15,-2-2-8-15,2-2 0 16,0-4 10-16,0 3-8 15,0-3 5-15,0 0 2 16,0 0-2-16,0 0 6 16,0 0 3-16,0 0 0 15,0 0 13-15,0-5-19 16,2-1-7-16,4 0 3 0,-2 0-6 16,2-2 0-16,1 2 0 15,0 0-9-15,4 3 9 16,-2-2-6-16,-1 1 5 15,4 0 1-15,-1 2-9 16,0 0 9-16,-2 2 0 16,1 0-10-16,-2 0 9 15,1 2-14-15,0 8 14 16,-3 0-1-16,2 0-3 16,2 1 4-16,-1 2 1 15,2-1 0-15,-4 0 0 16,2 3 0-16,-5-2 0 15,1 3-1-15,-1 0 2 0,-3 0-1 16,-1-1 0 0,0-2 0-16,0-1 6 0,0 0-4 15,0-2 3-15,-8-1 10 16,-2 1-14-16,-2-5 10 16,-3 3 10-16,-1-2 12 15,-3 1 1-15,-2-3-24 16,0 0 14-16,0 0-2 15,3-3-9-15,-2 2 8 16,9-1-1-16,0-2-13 16,3 0 1-16,4 0-8 15,2 0 0-15,2 0 10 16,0 0-10-16,0 0-10 0,0 0-47 16,0 0-18-1,0 0-12-15,0 0-32 0,0 0-35 16,8-5-90-16,0 0-336 0</inkml:trace>
  <inkml:trace contextRef="#ctx0" brushRef="#br0" timeOffset="44455.9137">6722 3018 626 0,'0'0'180'16,"0"0"-119"-16,0 0-32 15,0 0-22-15,0 0 22 16,0 0 17-16,0 0 26 16,42-2-15-16,-29 2 1 0,3 0-18 15,0 0-11-15,4 0 18 16,0 0 12-16,1 0 8 15,0 0-5-15,-3 0-26 16,3 0-17-16,-6 0 38 16,3 0-15-16,-5 0-11 15,1 0-12-15,-6-2-13 16,1 0-6-16,-4-1 8 16,0 1-8-16,-1 1 1 15,-2-1-1-15,1 2 0 16,-1 0 0-16,-2 0-34 15,0 0-66-15,0 0-41 16,0 0-157-16</inkml:trace>
  <inkml:trace contextRef="#ctx0" brushRef="#br0" timeOffset="60022.4556">4776 2180 32 0,'0'0'125'16,"0"0"-58"-16,0 0 9 16,0 0 32-16,0 0-22 15,0 0-16-15,0 0-24 16,0 0-14-16,0 0 19 16,0 0-11-16,0 0 8 15,0-3 5-15,0-1-11 16,0 2 1-16,0-2-12 15,0 1 6-15,0 1 18 0,0-1-1 16,0 1-11-16,0 2-7 16,-2-2-5-16,2 0-2 15,0-1 1-15,-2 1-5 16,2-3 2-16,-3 1-8 16,-1 0 6-16,1 0-5 15,3 0 3-15,-3 3-1 16,3 1 3-16,0-3-2 15,0 3 3-15,0 0-16 16,0 0 3-16,0 0-4 16,-1 0-2-16,1 0 5 15,0 0-11-15,-2 0 10 0,2 0 8 16,-2 0-19-16,0 0 0 16,-1 0-5-16,3 0-8 15,0 0 5-15,0 8-8 16,0 6 10-16,0 3 5 15,0 5 1-15,0 0 0 16,0 2 0-16,0 0-1 16,0 0 1-16,5 3 0 15,-1-6 0-15,3 4-1 16,0-4 1-16,-3-1 0 16,1 0 0-16,-3 3 1 15,0-3 7-15,0-1-7 16,0 1 0-16,0 0 18 0,1-4-19 15,-1 0 0 1,1-2 2-16,-1-1-2 0,-2-5 6 16,2-2-6-16,0-1 0 15,1 0 0-15,-2-1 0 16,2 0 0-16,-3-3 0 16,0 2 1-16,0-3-1 15,0 0 1-15,0 0-1 16,0 0 14-16,2 0-13 15,-2 0 10-15,0 0-1 16,0 0-10-16,0 0 13 16,0 0-13-16,0 0-1 15,0 0-12-15,0 0-32 16,0 0-26-16,0 0-67 16,0 0-55-16,0 0-397 0</inkml:trace>
  <inkml:trace contextRef="#ctx0" brushRef="#br0" timeOffset="61539.8849">4941 2298 648 0,'0'0'133'16,"0"0"-77"-16,0 0-26 15,0 0 15-15,0 0 19 16,0 0-8-16,0 0-14 0,0 0-26 16,0 0-10-16,0 4 5 15,-2 6-9-15,-5 0 12 16,3 4-2-16,0-4-2 15,2 2 3-15,-4-2-12 16,4-1 6-16,2 2 1 16,-2-1-7-16,2 1-1 15,0 1 1-15,0-3 0 16,0 1 10-16,0 0-10 16,0 0-1-16,0 2 2 15,2-3-2-15,2 0 1 16,2 2 1-16,0-2-2 15,1-1 2-15,-3 2-2 16,2-4 1-16,2 2 6 16,0-4-6-16,1 2 5 0,1-3 4 15,1 1 5-15,-1-3-5 16,2-1-9-16,1 0 9 16,3 0 19-16,-1 0-7 15,3 0-6-15,0 0-4 16,0 0-12-16,-3-5 11 15,1-2-9-15,-3 1 6 16,-3 3 10-16,-2-2-17 16,-1 1 20-16,-3 0-1 15,0-2-9-15,0 2 17 16,-2-2-9-16,2-2-10 16,0 0 1-16,1-2-9 15,-3 0 5-15,2-2-6 0,-2 2 1 16,-2 0 5-16,2 3-6 15,-2-2 0-15,0 1 1 16,0 2 8 0,0 3-6-16,0-4 3 0,0 3-5 15,-4-2 13-15,-2 0-5 16,-3 2-8-16,-3-2 21 16,1 0-16-16,-2-1 3 15,-1 2 0-15,-3 1-9 16,-1 1 0-16,-2-2-1 15,2 1 0-15,0 0 0 16,3 0 0-16,1 0 0 16,3 0 1-16,1 0-1 15,6-1 1-15,-1 2-1 0,4-4 0 16,-1 5-1-16,0-5-15 16,2 1 15-16,-2-1-5 15,-1 2 3-15,1-2 2 16,0 0 2-16,0 0-1 15,2 0 0-15,-2-1 0 16,0-1 1-16,2 1-1 16,-4 1-5-16,4-1 6 15,0-3 0-15,0 4 0 16,0-3 0-16,0-1-8 16,0 2 7-16,0-2 1 15,0 1-6-15,0 0 5 16,6-2 1-16,5-2-13 15,-1-1 7-15,2 3 4 0,-3 1 2 16,-1 2-1-16,-1 4-5 16,-2 1 5-16,-1-1 1 15,1 5-1-15,-1-3 0 16,-1 3-4-16,5 0-2 16,4 0-3-16,-2 0 0 15,4 0 10-15,-1 0-6 16,3 6 5-16,-3 2-11 15,-2 4-5-15,3 0 4 16,-1-1 4-16,-1 1 8 16,-2-3 1-16,-1 1-2 15,1 0 2-15,-4 0-1 0,1 2 1 16,-4 0-1-16,2 2 0 16,-3 3-2-16,-2 0 3 15,0 3 1-15,0 1 0 16,0 3 5-16,0 1-6 15,0-2 0-15,-2 0 0 16,0 0 1-16,2-5 4 16,0-4-5-16,0-4-1 15,0 0-1-15,0-1 1 16,0-4-5-16,2 1-23 16,8-2-22-16,3 1-24 15,-5-2-160-15,2-1-418 0</inkml:trace>
  <inkml:trace contextRef="#ctx0" brushRef="#br0" timeOffset="65919.3846">6651 2057 398 0,'0'0'164'15,"0"0"-84"-15,0 0-41 0,0 0-16 16,0 0 10-16,0 0-1 15,0-18 1-15,0 16 15 16,0-1 9-16,0 3 10 16,0 0 14-16,0 0-26 15,0 0-16-15,0 0-13 16,0 0-19-16,0 0 3 16,0 0-10-16,0 0 1 15,0 0 5-15,0 0-6 16,-5 5 1-16,-1 5 0 0,-3 1-1 15,0 4 1 1,-2 2-1-16,0 2 2 0,2 0 8 16,-3 1-9-16,4-4 11 15,-1-1-6-15,0 2-6 16,0-2 10-16,-2 2-1 16,-1 0-8-16,2 2 15 15,-1-3-15-15,1 0 8 16,-1-2-2-16,3-2-6 15,-2 0 9-15,2-4-4 16,1-1 3-16,1-2 8 16,-2-1-8-16,4-1 0 15,-1 2 0-15,3-3-8 16,0 0 0-16,0 0 3 16,0-2-3-16,0 2-1 0,-3-1 0 15,2 2 0 1,-1-1 0-16,2 0 0 0,0-2 0 15,2 2 0-15,-3-2 0 16,3 0 1-16,0 2 8 16,-2-2-3-16,2 1 2 15,-2 2-8-15,0-1 6 16,2-2-6-16,0 0 0 16,0 0 6-16,0 0-6 15,0 0 0-15,0 0-7 16,2 0-12-16,7 0 18 15,7 0-1-15,1 2 2 16,1 2 0-16,5 0 0 0,-2-2 0 16,1 1 0-1,2 0 0-15,-2 1 1 0,-2-2-1 16,0 1 0-16,-2 0-1 16,-3-1 0-16,1 0-2 15,-5 0 2-15,0 0-6 16,-1 1 7-16,-4-3-7 15,-2 0 0-15,1 0 7 16,-3 0 0-16,0 0 0 16,0 0-1-16,-2 0 1 15,2 0 0-15,-2 0 0 16,0 0 1-16,0 0 7 0,0 0-5 16,0 0 3-16,0 0-5 15,0-7-1 1,0 0 7-16,0 2-5 0,-6-2-1 15,1-2 5-15,1-2-6 16,-2 4 0-16,1-1 0 16,-2 0 0-16,0 0 1 15,3 1-1-15,-2 4 1 16,4-1-1-16,-1 2 0 16,0 0 0-16,3 0 0 15,0 2 0-15,0-2 0 16,0 2 0-16,0 0 0 15,0 0-1-15,0 0 1 0,0 0 0 16,0 0 0-16,-2 0-9 16,2 0 8-16,0 0-17 15,0 0-4-15,0 0 20 16,0 0-8-16,0 0 10 16,0 0-1-16,0 4 1 15,0 2 1-15,5-1 0 16,0 7 7-16,1 2 1 15,1 3-8-15,0 3 9 16,4 1-3-16,-3-1-5 16,1-1-1-16,-1 0 0 15,-4-6-1-15,0-1 7 16,-2-2-7-16,1-1 0 16,-3-4 7-16,0-1-5 15,2 1 11-15,-2-4-13 16,0 2 0-16,2-2 6 15,-2 2-6-15,2 1 1 0,-2-1 0 16,2 2-1-16,-2 0 6 16,2 2-6-16,-1-2 0 15,6 2-1-15,-3-1 1 16,0-2 0-16,1 0-2 16,-1-3-25-16,2 2-19 15,0-3-60-15,-2 0-258 0</inkml:trace>
  <inkml:trace contextRef="#ctx0" brushRef="#br0" timeOffset="95611.1834">3379 2126 55 0,'0'0'150'0,"0"0"-63"15,0 0-31-15,0 0-14 16,0 0-2-16,0-7-14 16,0 6-6-16,0-2 5 15,0 1 15-15,0 0 22 16,0 0-13-16,0 2-4 16,0 0 4-16,0-2 2 15,0 2-12-15,0 0 1 16,0-1 2-16,0 1-13 15,0 0-6-15,0-2-23 16,0 2-32-16,0 0 16 16,0 0 16-16,0 0-2 15,0 0-5-15,0 0-3 0,0 0 1 16,0 0 9 0,0 0-1-16,0 0 1 0,0 0 0 15,0 0 36-15,0 0 2 16,0 0-17-16,0 0-19 15,0 0-1-15,0 0 1 16,0 0-2-16,0 0 1 16,0 0-1-16,0 2 0 15,0-1 0-15,0 1 1 16,0 0 1-16,0-2 14 16,0 0 16-16,0 2 6 15,0-2-9-15,0 0-8 16,0 0-9-16,0 0-12 0,0 0 9 15,0 0-8 1,0 0 0-16,0 0 6 0,0 0 3 16,0 0 6-16,0 2-3 15,0-2-6-15,0 0 0 16,0 3-7-16,0-2-1 16,0 3 0-16,0 0-2 15,0 2 2-15,0-1 1 16,0 0 0-16,0 2 1 15,2 0 6-15,-2 3-6 16,0 0 5-16,2 4 1 16,-2-2-7-16,0 2 1 15,2 0 0-15,-2-1 0 16,2 0 0-16,-2-2-1 0,3-1 1 16,-3-3 0-16,2 0-1 15,-2-3 1-15,1-2-1 16,-1 0 0-16,0 3 0 15,0-5 2-15,0 5-2 16,0-1 0-16,0-2 1 16,0 1 10-16,0 2-11 15,3 1 2-15,-3 0 0 16,0 2-2-16,0-1 1 16,0-2 0-16,2 2-1 15,-2-2 2-15,0-1-1 16,0 1 9-16,0 4-9 15,0-1-1-15,0 0 8 16,0 2-8-16,0 2 2 16,0-1-1-16,0-4-1 0,0 1 2 15,2-2 4-15,-2-2-6 16,0 0 7-16,3-1-6 16,-3-3 0-16,0 0 5 15,0 0 2-15,0 0 4 16,3 0-3-16,-3 0 1 15,0 0 7-15,2 0-17 16,0 0-20-16,0 0-48 16,0 0-58-16,0 0-173 15,1 0-521-15</inkml:trace>
  <inkml:trace contextRef="#ctx0" brushRef="#br0" timeOffset="97172.4247">3612 2145 378 0,'0'0'172'16,"0"0"-83"-16,0 0-32 16,0 0 13-16,0 0-15 15,0 0-6-15,0 0 19 16,-6-4 4-16,3 4-27 16,1 0-19-16,2-2 0 15,-2 2-7-15,2-1 4 16,0 1-13-16,0-3 3 15,0 3-4-15,0 0 1 16,0-2 0-16,0 0-8 16,0 1-1-16,0-2 11 15,0-1-12-15,2 0 1 0,3 0-1 16,-1-2 0-16,3 1 1 16,0-2-1-16,-3 2 0 15,2 2 0-15,1-1 0 16,3 0 0-16,1 0 0 15,-1 2-1-15,2 0 0 16,1 0 1-16,-1 2-1 16,-1 0 1-16,2 0-8 15,-2 0 8-15,0 0 0 16,3 0-2-16,-3 2 2 16,0 6-2-16,0-2 1 15,-2-1 1-15,0 2-1 16,0 0 1-16,-4-2 0 0,-1-1-1 15,-2 2-8-15,-2 3 1 16,0-1 7-16,0 2 1 16,0 4-1-1,0 0 1-15,-5 1 1 0,-5 2-1 16,0-1 1-16,-3-1 1 16,2 2-2-16,-5-2 1 15,3 2 0-15,0-3 1 16,-2 1-1-16,3-1-1 15,-1 1 2-15,1-5-2 16,3-3 0-16,1 2 0 16,-2-4 1-16,4 0-1 0,1-1 0 15,1-2 0-15,2-2 0 16,0 1 1-16,2-1-1 16,0 0 1-16,0 0-1 15,0 0 1-15,0 0 0 16,0 0-1-16,0 0 2 15,0 0-1-15,0 0 0 16,-2 0 11-16,-2 3-12 16,0-3 1-16,2 0 0 15,0 2-1-15,2-2 1 16,-3 2-1-16,2-2 1 16,1 2-1-16,0-2 0 15,0 0 0-15,0 0 0 16,0 0 0-16,0 0 1 15,0 0 0-15,0 0 0 0,0 0-1 16,0 0-5-16,0 0-4 16,1 0-2-16,8 0 5 15,3 0 6-15,1 0-1 16,3 0 1-16,1 0 5 16,2 0-4-16,-1 0-1 15,1 0 1-15,4 0 0 16,-1 0 8-16,0 0-9 15,3 0 1-15,-3-2 8 16,1 0-9-16,-2 0 1 16,0-2 5-16,-3 2-6 0,-3 2 0 15,-1-2 0-15,-3 2 1 16,0 0-1 0,0-2 0-16,-1 2 0 0,0 0 0 15,-1 0 0-15,2 0 0 16,-4 0 0-16,0 0 0 15,-3 0 0-15,-4 0 1 16,3 0-1-16,-3 0 9 16,0 0-3-16,0 0 27 15,0 0 0-15,0 0-1 16,0 0-6-16,0 0-11 16,0 0-15-16,-7 0-12 15,-17 0-59-15,4 7-179 16,-1 2-590-16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04-05T01:15:46.32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2607 14761 367 0,'0'0'104'16,"0"0"-103"-16,0 0 27 15,0 0 479-15,0 0-379 16,0 0-13-16,0 0-86 15,0-9-8-15,0 9 20 16,0 0-35-16,0 0 0 16,3 0 1-16,8 0 12 0,-3 0 30 15,6 6-48-15,1 6-1 16,6-2 54-16,0 5-53 16,6 1 35-16,4 2-23 15,2-1 3-15,8 6 35 16,4-4-45-16,6 6 7 15,3-1 36-15,-1 1-43 16,-6-2 31-16,-5 0-37 16,-5-4 13-16,-8 1 13 15,-8-6-26-15,-3-2 0 16,-5-2 31-16,-3-4-24 16,-6-2 30-16,1-2-37 15,-5-2 14-15,0 2 23 16,0-2-37-16,0 0 0 15,0 0 9-15,0 0 12 0,0 0-42 16,2 0-8-16,0 0-122 16,0 0-44-16,-2 0-669 0</inkml:trace>
  <inkml:trace contextRef="#ctx0" brushRef="#br0" timeOffset="2179.8367">3236 14691 198 0,'0'0'127'0,"0"0"-100"16,0 0 24-16,0 0-25 16,0 0-9-16,0 0 0 0,25 0-7 15,-23 0-10-15,2 0 0 16,0 0 0-16,-2 0-5 16,1 0 5-16,-1 0 0 15,1 0 18-15,-3 0 212 16,0 0-64-16,0 0-91 15,0 0-62-15,0 0 65 16,0 0-59-16,0 0 13 16,0 0 20-16,0 0-38 15,0 0 57-15,0 0-55 16,0 3-7-16,-3 3 43 16,-2 2-45-16,1 1-4 15,0 0 49-15,-5 2-37 16,0 1 46-16,-5 1-58 0,-1 4 20 15,-1 1 10-15,-2 0-32 16,1-3-1-16,-1 6 14 16,-2-7-5-16,-2 2 22 15,1 0-31-15,-1-2 2 16,2-2 22-16,-2 4-24 16,-1 0 0-16,-1 4 14 15,0 0-1-15,1 5 14 16,1-2-27-16,2-5 0 15,0 0 0-15,2-2 0 16,2-2 0-16,1 1 2 16,2-7 13-16,0 1 18 15,3 1-33-15,-1-2 12 0,2-2-2 16,-2 2-10 0,4 1 0-16,-1-5-1 0,0 0 24 15,4 0-23-15,0 2 0 16,2-6 0-16,2 0-1 15,0 0 1-15,0 0 0 16,0 0-3-16,0 0 23 16,0 0 1-16,0 0-21 15,0 0 1-15,0 0-1 16,0 0 1-16,0 0-1 16,0 0 0-16,0 0 18 15,0 0-17-15,0 0-1 16,0 0 0-16,0 0-8 0,0 0 8 15,0 0 0 1,0 0 0-16,0 0 19 0,0 0-21 16,0 0 2-16,0 0 0 15,0 0-28-15,0 0-20 16,4 0-57-16,4 0 5 16,14-13-96-16,-2-1-49 15,-4 0-562-15</inkml:trace>
  <inkml:trace contextRef="#ctx0" brushRef="#br0" timeOffset="4793.9555">2244 15520 52 0,'0'0'349'0,"0"0"-277"15,0 0-60-15,0 0 7 16,0 0-18-16,0 0 19 0,0 0-20 16,2 14 1-16,3-14 24 15,-1 0 262-15,-2 0-154 16,0 0-51-16,-2 0-76 16,0 0 33-16,3 0-39 15,-3 0 0-15,2 4 31 16,0-4-29-16,1 0 36 15,8 2 36-15,-2 1-68 16,4-1 49-16,5-2-55 16,4 0 17-16,0 0 21 15,5 0-28-15,-3 0-1 16,1 0 18-16,0 0-11 16,-1 0 9-16,0 0-25 15,1 0 0-15,2-2 17 16,-1-1-15-16,4 1-2 0,-1 2 11 15,0-4 7-15,2 0-2 16,0 3-16-16,-1-2 1 16,3 1 3-16,0 0-3 15,-4 0-1-15,2 2 0 16,-2 0 20-16,-3 0-7 16,4-4-13-16,0 4 0 15,2 0 5-15,2-4 10 16,-1 4-15-16,3-5 22 15,-5 2-9-15,2-1 0 16,-2 3-13-16,-2-4 0 16,2 5 3-16,-2 0-3 0,1-4 0 15,1 2-1-15,0 2 25 16,2-1-16-16,4 1-8 16,-2-3 0-16,3 1-10 15,-3 0 10-15,1 2 0 16,-3 0 0-16,-2-4 17 15,1 4-17-15,-1 0 0 16,1-3 0-16,-3 3-11 16,6 0 11-16,-1 0 0 15,-3 0-1-15,2 0 19 16,-2 0-18-16,3-5 0 16,-1 3 0-16,3 0 0 15,-2 0 0-15,4 2 0 0,-3 0-1 16,3 0 15-16,2-4-11 15,2 4-3-15,3-4 0 16,4 0-9-16,-3 2 9 16,2 0 0-16,-4 0-1 15,1-1 15-15,-1 3-9 16,1 0-5-16,-1 0 0 16,1-5-16-16,-3 5 16 15,1 0 0-15,-1-4-1 16,0 4 17-16,1 0-16 15,-1 0 0-15,1 0 0 16,1 0-8-16,1 0 8 16,4 0 0-16,-2 0 0 15,1 0 10-15,-1 0-7 0,0 0-3 16,-3 0 0-16,3 0-16 16,-2 0 17-16,-1 0-1 15,2 0 0-15,-2 0 16 16,-1 0-18-16,1 0 2 15,-2 0 0-15,-1 0-11 16,0 0 11-16,-1 0 0 16,1 0 0-16,-1 0 15 15,0 0-18-15,1 0 3 16,-2 0 0-16,1 0-18 16,-1 0 24-16,1 0-6 0,-1 0 0 15,2 0 12 1,-1 0-11-16,0-6-1 0,1 2 0 15,-2 0 22-15,1 1-12 16,-2-4-10-16,-2 3 0 16,0 0 19-16,-1-1-6 15,-1 5-13-15,-1-5 0 16,0 1-20-16,3 1 29 16,0 3-9-16,2 0 0 15,0 0 16-15,5 0-18 16,-1 0 2-16,2 0 0 15,1 0-14-15,-1 0 14 16,-3 0 0-16,1 0 0 16,0 0 18-16,1 0-18 15,1 0 0-15,1 0 0 0,-3 0-13 16,3 0 14-16,-3 0-1 16,-2 0 0-16,0 0 16 15,0 0-18-15,0 0 2 16,1 0 0-16,-1 0-17 15,2 0 30-15,3 0-13 16,-1 0 0-16,1 0 13 16,-3 0 12-16,3 0-25 15,-3 0 0-15,-2-5-3 16,-2 5 12-16,0-4-9 16,-5 4 0-16,-1-4 11 15,-2 3-11-15,0-2 0 16,-1 0 0-16,0 2 9 15,0-1 9-15,0 2-15 0,-2 0-3 16,1-3 7-16,4 3 0 16,-4 0-7-16,4-6 0 15,-1 5 9-15,-4-1-2 16,-1 2 15-16,1 0-22 16,-2 0 9-16,-3 0-10 15,1 0 1-15,-2 0 0 16,0 0-3-16,-5 0 23 15,-1 0-18-15,-4 0-2 16,-4 0 0-16,-3 0-12 16,-1 0 12-16,-3 0 0 0,0 0-1 15,0 0 21 1,0 0-40-16,-30 0-2 16,-7 3-164-16,-10 3-70 0</inkml:trace>
  <inkml:trace contextRef="#ctx0" brushRef="#br0" timeOffset="6624.9762">3534 14483 322 0,'0'0'138'16,"0"0"-115"-16,0 0 29 16,0 0-49-16,0 0 3 15,0 0-12-15,0 0 11 16,23 0-5-16,-21 0 0 16,-2 2 18-16,0 1-3 15,0-1 242-15,0-2-132 16,0 0-19-16,0 0-74 15,0 0 10-15,0 0-26 16,0 4 5-16,0-4-9 0,0 6-12 16,0 2 0-16,0 1 4 15,0 8 8-15,0-5 5 16,0 4 2-16,3 0 1 16,1 2 27-16,-2 2-39 15,2-3-2-15,-2 6 25 16,3 0-24-16,-3 1 4 15,1-1-11-15,-3 3 24 16,0-3 6-16,0 0-9 16,0 4-20-16,0-6 35 15,0 5-23-15,-3 1-13 16,-1 1 0-16,-1-2 20 16,3 3-4-16,0-3-16 0,2 0 0 15,0 6-1 1,0-11 14-16,0 4-13 0,0-4 0 15,0 5 19 1,0-3-8-16,4 0-11 0,1 4 0 16,2-1 15-16,-3-5-14 15,1 4-1-15,-4-1 0 16,2-2 22-16,-1 2 15 16,0-3-37-16,0 6 0 15,1-5 3-15,-1 7 9 16,0-3-11-16,-2-5-1 15,0 4 25-15,0 0-6 0,0-7-19 16,0 5 0 0,0-7-10-16,0 2 11 0,0 0-1 15,0-1 0-15,0 3 13 16,0 3-9-16,0-2-4 16,0 2 0-16,2 0-10 15,3-2 11-15,0-3-1 16,-1 4 0-16,0 1 15 15,0 0-24-15,1 0 9 16,-1 2 0-16,-2 1-13 16,4 1 23-16,-2 4-10 15,0-2 0-15,3 5 13 16,-3-2-16-16,1 0 3 16,2 3 0-16,-1 0-11 15,1 1 31-15,-1 0-20 0,2 0 0 16,-2 5 6-16,1-5-3 15,-1 3-3-15,-1 2 0 16,2 3 3-16,-2-4 14 16,3 0-12-16,-2 1-5 15,-1-2 1-15,0-3 7 16,-3-5-8-16,0 1 0 16,0-4 12-16,1-2 6 15,-1 0-5-15,-2 0-13 16,2-2 0-16,-2-2-4 15,2 0 4-15,2 0 0 16,-1-4-8-16,-1-4 29 16,1 2-17-16,-1-2-4 0,-2 0 0 15,0-1-9 1,2-3 9-16,-2-3 0 0,0 0 0 16,2-4 24-16,-2-3-29 15,0 5 5-15,0-5 0 16,0 0 0-16,0 0 0 15,0 0-14-15,0 0 1 16,-17 0-93-16,-1-5-19 16,-7-5-388-16</inkml:trace>
  <inkml:trace contextRef="#ctx0" brushRef="#br0" timeOffset="7557.6697">2432 15937 498 0,'0'0'19'0,"0"0"5"16,0 0-23-16,0 0-1 15,0 0 407-15,0 0-200 16,0 0-68-16,2 0-87 16,-2 0-36-16,0 0 13 0,0 8-29 15,0 1 0-15,-8 8-1 16,0 6 15-16,-1 0-17 15,0 8 3-15,6 1 0 16,3 8-20-16,0 0 20 16,0 8 0-16,8 2 2 15,5 4 17-15,1 3 12 16,1 1-31-16,3 0 0 16,-1 0 4-16,1-3 5 15,0-8-9-15,0-1 4 0,-4-6 14 16,3 1 14-1,-6-9-32-15,-4-2 0 0,-2-4 10 16,-4-8 0 0,-1-1-10-16,0-6 0 0,0 1 19 15,-6-6 21-15,-10 6-40 16,-3-7-6-16,-2 4-7 16,-16-5-73-16,4 0-72 15,2-4-146-15</inkml:trace>
  <inkml:trace contextRef="#ctx0" brushRef="#br0" timeOffset="7936.6471">2209 16561 494 0,'0'0'22'16,"0"0"-14"-16,0 0 27 15,0 0 179-15,0 0-40 16,0 0-31-16,0 0-69 16,109 0 39-16,-77 0-33 15,4-7-45-15,0 0 59 16,-5 0-66-16,-2 2-11 15,-6-5 41-15,-3 5-56 16,-7-2 20-16,-4 2-18 16,-2 5 15-16,-3-5 1 0,-4 5-20 15,3 0 0-15,-3 0 0 16,0 0 0-16,0 0-19 16,0 0-23-16,0-4-90 15,0 0-51-15,0-6-798 0</inkml:trace>
  <inkml:trace contextRef="#ctx0" brushRef="#br0" timeOffset="8423.8435">2696 16062 552 0,'0'0'8'15,"0"0"-16"-15,0 0 16 16,0 0-2-16,0 0 0 16,0 0-5-16,0 0 261 15,0 44-203-15,0-30-4 16,-5 4 29-16,-1 4-58 15,0 9 29-15,-3-4-37 16,6 5-5-16,1 2 33 0,2 2-45 16,0 0 46-1,0-2-5-15,0 3-32 0,12-2 35 16,2-2-45-16,5-3 1 16,0-6 77-16,3-2-57 15,4-6 24-15,-6-2 0 16,0-3-44-16,-2-8 36 15,-5 1-37-15,1-4 10 16,-5 0 21-16,1 0-31 16,1 0 0-16,-2 0 13 15,-2 0-1-15,-1-4-5 16,2-4-7-16,-4 2-67 16,0-12 25-16,-4 6-208 0,0-5-462 15</inkml:trace>
  <inkml:trace contextRef="#ctx0" brushRef="#br0" timeOffset="8847.2142">3223 16191 447 0,'0'0'88'0,"0"0"-57"0,0 0-7 16,0 0 132-1,0 0 90-15,0 0-168 0,0 0-52 16,-16 35 65-16,2-12-69 16,-3-2 11-16,-2 7 28 15,0-1-44-15,-1 1 48 16,2-3-30-16,-2-2-6 15,4-5 44-15,1-1-61 16,4-6 11-16,-1-3-10 16,6-1 1-16,1-2-3 15,2 1-11-15,3-6 0 16,0 4-8-16,-1-4 8 16,1 0 0-16,0 0-1 15,0 0-18-15,0 0 9 0,0 0-78 16,0 4-52-16,0-4 1 15,0 0-193-15,0 0-412 0</inkml:trace>
  <inkml:trace contextRef="#ctx0" brushRef="#br0" timeOffset="9256.1369">2995 16204 484 0,'0'0'58'0,"0"0"-45"15,0 0 30 1,0 0 117-16,0 0-33 0,0 0-60 16,0 0 9-16,40 36 50 15,-28-24-69-15,0 2-15 16,2 8 40-16,4 1-40 15,0 5 29-15,2 2-1 16,2 5-55-16,-2 2 65 16,1-5-70-16,-2-2-10 15,-3-8 43-15,-3-4-34 16,-1 0-7-16,-3-8-2 16,-5-6 23-16,0 0-3 15,-2 0-20-15,0-4 0 0,1 0 2 16,-3 0-2-1,0 0 0-15,0 0 0 0,0 0-54 16,0 0 35-16,0-17-119 16,0-6-213-16,-5-7-766 15</inkml:trace>
  <inkml:trace contextRef="#ctx0" brushRef="#br0" timeOffset="9728.8594">3184 15971 451 0,'0'0'59'0,"0"0"-35"15,0 0-18-15,0 0 32 16,0 0 284-16,0 0-231 16,0 0-25-16,41 15-11 15,-26-7 9-15,3 6 1 16,5 12-64-16,1 2 101 16,2 12-31-16,1 8-46 15,-2 2 43-15,0 4-59 16,-6-1 17-16,-3 1-4 15,-5-6-12-15,-4-8 49 0,-2 0-40 16,-5-9 0-16,0-4 56 16,0-3-52-16,-2-8 15 15,-6-2-36-15,0 0 21 16,-1-5-6-16,3-4-17 16,-2-1 0-16,2 0-4 15,-1-4 16-15,1 4-24 16,-2-4 6-16,3 4-74 15,2-4 11-15,-4 6-130 16,3-1-139-16,2-5-776 0</inkml:trace>
  <inkml:trace contextRef="#ctx0" brushRef="#br0" timeOffset="13951.3469">4039 14734 248 0,'0'0'100'15,"0"0"12"-15,0 0-18 16,0 0-94-16,0 0-7 15,0 0-36-15,0 0 43 16,0-2 20-16,0 2-14 16,0 0 10-16,0 0-16 15,0 0 0-15,0 0 4 16,0 0 6-16,0 0 161 16,0 0 18-16,0 0-102 0,0 0 17 15,0 0-83-15,0 0-6 16,0 0 7-16,0 0-22 15,0 0 0-15,0 0 28 16,0 0-25-16,0 0 84 16,0 0-32-16,0 0-49 15,0 0 85-15,0 0-82 16,0 0 8-16,0 0 14 16,0 0-24-16,0 0 22 15,0 0-29-15,0 0 0 16,0 0-7-16,0 2 7 15,-3 6 0-15,1 2 26 16,-1 4-15-16,1 3 21 0,-1 7-17 16,0-2-14-1,1 2 61-15,-3 0-56 0,3 3 1 16,0-2 10 0,0 3-3-16,2 3 21 0,0-2-35 15,0 1 8-15,0-6 19 16,0-2-27-16,0-6 0 15,0-1 7-15,0-10 12 16,0 2-2-16,0-6-17 16,0-1 0-16,0 0 0 15,0 0 2-15,0 0-2 16,0 0 10-16,0 0 11 16,0 0 4-16,0 0-25 15,0 0 0-15,0 0 0 16,0 0 0-16,0 0 0 15,0 0 2-15,0 0 20 16,0 0 4-16,0 0-26 0,0 0 9 16,0 0 9-16,0 0-18 15,0 0 0-15,0 0-1 16,0 0 10-16,0 0-40 16,0-1 29-16,0-6-109 15,0-3-51-15,0-4-158 16,0-2-706-16</inkml:trace>
  <inkml:trace contextRef="#ctx0" brushRef="#br0" timeOffset="17114.8354">4587 14413 185 0,'0'0'117'16,"0"0"-5"-16,0 0-22 16,0 0-2-16,0 0-88 15,0 0-19-15,0 0 9 16,0-8-3-16,0 8 13 16,0 0 0-16,0 0 14 0,0 0-4 15,0 0-2 1,0 0 173-16,0 3-74 0,0-2-97 15,0 5 41-15,0-1 30 16,0 0-65-16,0 2 60 16,0-2-58-16,0 2-17 15,0 3 68-15,0-5-59 16,0 4 19-16,0-1 18 16,0 1-47-16,0 1 65 15,0 3-37-15,0 1-28 16,0 0 45-16,0 2-35 15,0 2-7-15,0-1 14 16,0 6-1-16,0-5 24 16,0 4-40-16,0-4 0 15,0 5 39-15,0-6-38 0,0 1-1 16,0 0 0-16,0 4 25 16,0-4-13-16,0 5-12 15,0-1 0-15,0 2 11 16,0 0 2-16,0 3-13 15,0-1 5-15,0 1 17 16,0 1 4-16,0 0-26 16,0 2 0-16,0-7-13 15,0 0 14-15,0 1-1 16,0-4 0-16,0 2 20 16,0-2-13-16,0 0-7 15,0 3 0-15,0-1-3 16,0 0 12-16,0 2-9 0,-3-2 0 15,3 0 22-15,0-1-6 16,0-2-16-16,0-1 0 16,0 0-7-16,0 2 7 15,0 0 0-15,5 2 0 16,2 0 18-16,-3 4-9 16,3-4-9-16,-3 1 0 15,3-1-12-15,-2-2 18 16,0 0-6-16,0-1 0 15,0 0 17-15,-3 0-17 16,-2 1 0-16,2 1 0 16,0-1-7-16,1 2 13 15,-1-1-6-15,3 2 0 0,-3-1 13 16,2 0-16-16,-2 1 3 16,3-2 0-16,-4-1-12 15,4 1 13-15,-3 0-1 16,4 3 0-16,-4 3 12 15,2-6-11-15,-2 2-1 16,3 0 0-16,-1-2-11 16,0-4 12-16,3 3-1 15,-2-1 0-15,-1 1 15 16,3-1-14-16,-3 2-1 16,0-1 0-16,2 2-16 15,-2 0 22-15,0 0-6 16,-2 0 0-16,1-3 12 15,1-2-11-15,-2 5-1 0,-1-3 0 16,2 7-14-16,0-4 21 16,0 6-7-16,1 7 0 15,-2-3 12-15,0 3-1 16,1-5-11-16,-1 2 0 16,0-6-11-16,-2-2 19 15,2 3-8-15,-2-10 0 16,2 5 9-16,-2-8-7 15,0 3-2-15,0-7 0 16,0 0-11-16,0-3 20 16,0 2-9-16,0 1 0 15,0 2 16-15,0 2 38 16,0-1-54-16,0 1 1 0,0 3 7 16,-2-7 4-1,0 4-12-15,2-6 0 0,0-4 9 16,0 1-8-16,0 0-1 15,0-1 0-15,0 0-10 16,0 0 19-16,0-4-9 16,0 6 0-16,0-6 1 15,0 4-2-15,0-4 1 16,-2 0 0-16,2 0-6 16,0 5 19-16,0-5-13 15,-2 0 0-15,2 0 6 16,0 0-24-16,0 0 18 0,-3 0-32 15,3 0 14-15,-8 0-103 16,-2-5-165-16,1-9-1090 0</inkml:trace>
  <inkml:trace contextRef="#ctx0" brushRef="#br0" timeOffset="19079.5482">5106 14517 84 0,'0'0'486'15,"0"0"-455"-15,0 0-22 16,0 0 10-16,0 0-12 0,0 0-7 16,0 0 10-16,0 17 270 15,0-17-102-15,0 0-109 16,0 0-27-16,0 0 45 16,3 0-78-16,-2 0 0 15,2 0 15-15,-3 0-16 16,2 0 31-16,2 0-39 15,3 0 0-15,7 0-2 16,1-5 2-16,3 2 0 16,3-1-1-16,-2-1 17 15,1 4-17-15,1-3 1 16,-4 4 0-16,1-4-12 16,2 2 12-16,-4 0 0 15,0 2-1-15,1 0 16 0,-4 0-20 16,-1 0 5-16,-4 0 0 15,1 0-33-15,-4 2 33 16,2 8 0 0,-5-2-7-16,0 4 18 0,0 0-12 15,-2 1 1-15,0 1 0 16,0-2-9-16,0 2 10 16,0 1-1-16,0 2 27 15,-6 0-21-15,-5-3 48 16,4 1-54-16,-4 0 0 15,-1-1 10-15,1-4-4 16,0-2-6-16,-3 0 0 16,-1 0 22-16,-4-1-4 0,3-2-18 15,-4-2 0-15,3 1-7 16,2-4 8-16,5 0-1 16,-2 0 0-16,5 0 23 15,3 0-9-15,2 0-14 16,2 0 0-16,0 0 31 15,0 0-30-15,0 0 10 16,0-3 2-16,0 3 3 16,0 0 11-16,0 0-27 15,0 0-1-15,0 0-30 16,3 0 31-16,2 0 0 16,0 0-13-16,1 0 26 15,2 0-20-15,0 0 7 16,-1 0 0-16,1 0-14 0,0 0 14 15,-4 0 0-15,3 0 0 16,-3 0 16-16,0 0-23 16,1 3 7-16,2-2 0 15,2 3-16-15,-1-4 17 16,4 4-1-16,-1 1 0 16,2-1 13-16,1 1-13 15,1 1 0-15,3 1 0 16,-4-2-12-16,3 4 12 15,-4-4 0-15,1 4 0 16,-3-5 10-16,-1 0-10 16,-2 2 0-16,-1-2 0 15,-1 4-19-15,-2-4 20 0,2 2-1 16,-1 2 0 0,-2 2 13-16,2-1-25 0,-3 2 12 15,0 1-5-15,-2 0-16 16,0-5 22-16,0 4-1 15,0-2 0-15,0 3 10 16,0-1-23-16,0 4 13 16,-9-4 0-16,-2 5-6 15,-1-2 7-15,2 4-1 16,-2-8 0-16,-1 2 10 16,2-2-4-16,-5-2-6 15,1 0 0-15,-3 2-9 16,0-6 11-16,-2 2-2 0,-2-2 0 15,1 1 17 1,0-5-11-16,-3 0-6 0,4 1 0 16,2-1-9-16,-4 0 11 15,7 0-2-15,0 0 0 16,1 2 14-16,1-2-9 16,4 0-5-16,0 0 0 15,0 0 20-15,5 0-19 16,0 0 20-16,-1 0 18 15,5 0-38-15,0 0 88 16,0 0-85-16,0 0 2 16,0 0 19-16,0 0-14 0,0 0-9 15,0 0-2 1,0 0 13-16,0 0-53 0,0 0 36 16,0 0-94-16,0 2 20 15,0 2-71-15,0 4 29 16,0 1-145-16,0-8-758 0</inkml:trace>
  <inkml:trace contextRef="#ctx0" brushRef="#br0" timeOffset="20646.6388">5819 14321 224 0,'0'0'239'16,"0"0"-142"-16,0 0-96 16,0 0 31-16,0 0-32 15,0 0 7-15,0 0 4 16,9-2 2-16,-9 2-13 15,0 0 266-15,0 0-176 16,0 0-9-16,0 0-47 16,0 4-28-16,0 6 72 15,0 2-78-15,0 2 27 0,0 4 34 16,0 0-52-16,0 2 39 16,0 2-48-16,0 3 10 15,0 1 23-15,0 2-31 16,0-4-2-16,0 6 22 15,3-6-10-15,-3 2 30 16,0-1-42-16,0 4 6 16,0 0 43-16,0 0-48 15,0 5 11-15,0-3 15 16,2 2-15-16,-2 2 20 16,2-1-32-16,1 0 0 15,-3 2 6-15,0 3-5 16,2-4-1-16,-2 5 14 15,2-4 2-15,-1 0 5 16,-1 3-21-16,3-3 0 0,-1-3 3 16,0 2-3-16,1-8 0 15,-1-2 6-15,2 3 9 16,4-4 10-16,-2 4-25 16,0 4 0-16,3 0 19 15,-1 0-19-15,-1 3 0 16,1 0 1-16,0 2 20 15,2-5-5-15,-1 3-16 16,-1-8 0-16,2 4 16 16,-4-5-15-16,3 6-1 15,-3-7 13-15,0 3 6 16,-2 2 3-16,2 3-22 16,-1-6 0-16,-1 4 0 15,0-4 0-15,2 4 0 16,-2-4-7-16,0-6 29 0,0 7-17 15,1-2-5-15,-1 6 0 16,-3-2-1-16,5 2 1 16,-3 5 0-16,-2-6-1 15,4 3 19-15,-3-2-21 16,3 5 3-16,-1-5 0 16,-2 2-7-16,3-2 7 15,-1-2 0-15,-1 2-1 16,-1-2 17-16,-2-2-1 15,2-2-15-15,1-3 6 0,-3-1-12 16,2 0 13 0,-2 1-7-16,1 0 0 0,-1-1 21 15,3 0-14-15,-3-1-7 16,0-2 0-16,2-6-1 16,-2 6 1-16,2-5 0 15,0-1 0-15,1 1 14 16,-1-2-12-16,-2-3-2 15,2-1 0-15,1-2-3 16,-1 3 3-16,-2-6 0 16,2 1-1-16,1 6 17 15,-3-1-7-15,0-4-9 16,2 7 0-16,-2 3 5 0,0-6 2 16,0 3-7-1,0-6 0-15,0 2 18 0,0-4-14 16,0 0-4-16,0-4 0 15,2 0 7-15,-2 0 2 16,0 0-9-16,0 0 0 16,0 0-29-16,0-12 11 15,0-28-125-15,0 5-208 16,0-6-570-16</inkml:trace>
  <inkml:trace contextRef="#ctx0" brushRef="#br0" timeOffset="22292.4418">6805 14517 561 0,'0'0'210'16,"0"0"-43"-16,0 0-47 16,0 0 15-16,0 0-83 15,0 0-16-15,0 0 61 16,12-34-53-16,-12 34 9 0,0 0-38 15,0 0 11-15,-1 0-3 16,-10 2-23-16,-5 13 0 16,-1 2-8-16,-6 4 15 15,-1 2-7-15,-3 0 0 16,0 3 13-16,-2-3-7 16,-5 0-6-16,1 1 0 15,-2 4 6-15,-1-6 4 16,5 0-10-16,4-2 0 15,6-4 11-15,7-4-11 16,4-1 0-16,3-7 0 16,5 0-14-16,2-4 14 15,0 2 0-15,0-2-1 0,0 4 2 16,0 0-14-16,5-3 13 16,3 6 0-16,4-1 1 15,1 2 8-15,3-2-9 16,3 2 0-16,4-3 17 15,2 2 2-15,2-1-19 16,2-2 0-16,-3 0-5 16,1 0 7-16,-3 0-2 15,-1-2 0-15,-3 1 12 16,-3 2-12-16,-1-5 0 16,-2 2 0-16,-1-2-6 15,-2 0 14-15,1 0-8 0,-4 0 0 16,1 0 16-1,0 0 10-15,-4 0-26 0,-1 0 0 16,1 0 25-16,-1 0-18 16,-3 0 7-16,2-2-14 15,-1 2 21-15,-2-5-4 16,3 5-17-16,-3 0 0 16,2 0-8-16,-2-3 18 15,0 1-10-15,2-2 0 16,-2 1 13-16,0-2-7 15,3 1-6-15,-3-2 0 16,0-1-2-16,0 2 11 16,0-3-9-16,0 2 0 15,0-2 12-15,0-1-3 16,-3 4-9-16,-1-5 0 0,1 2 14 16,-2-3 1-16,4 4-15 15,1 2 0-15,-2 0 10 16,2 1-3-16,0 1-7 15,0 2 0-15,0 1 2 16,0 0 15-16,0 0-17 16,0 0 0-16,0 0 2 15,0 0-8-15,0 0 6 16,0 0-4-16,0 0-17 16,0 0 15-16,0 0-1 15,0 9 7-15,0 5-12 16,0 4-13-16,0 9 25 15,0 2 0-15,2 8-10 16,2 4 31-16,3 3-21 0,-2 2 0 16,0-7 1-16,1 1 2 15,-2-9-3-15,0-4 0 16,-1 0 13-16,-3-10 6 16,2 2-8-16,-2-9-11 15,0-2 0-15,0-4-7 16,1-3 7-16,-1-1 0 15,0 0 10-15,0 0 1 16,0 0 18-16,0 0-29 16,0 0 7-16,0 0 2 15,0 0-9-15,0-5-34 16,0-1 12-16,0-2-132 16,3 4-17-16,0-3-190 0</inkml:trace>
  <inkml:trace contextRef="#ctx0" brushRef="#br0" timeOffset="23731.702">7217 14316 355 0,'0'0'134'0,"0"0"-67"16,0 0 31-16,0 0 6 15,0 0-35-15,0 0 41 16,0 0-48-16,-33-29-38 16,30 26 82-16,3 3-87 15,-3 0 18-15,3 0 5 16,0 0-34-16,-1 0 3 15,1 0-11-15,-2 0 0 16,2 3 9-16,-2 9-8 0,2 5 4 16,0-1 11-1,0 2-2-15,0 6 12 0,0-1-20 16,0 3-6-16,0 5 61 16,0-2-60-16,0 4 17 15,0 3 24-15,4-1-42 16,-3 2 51-16,2 1-51 15,2 0 6-15,-3 2 37 16,0 4-43-16,0 2 0 16,0 3 29-16,3-1-21 15,-2 0 45-15,-1-3-42 16,0 1-4-16,-2-7 62 16,2-3-68-16,-2-2-1 15,0 0 22-15,0 1-7 0,0 0 11 16,0 2-26-16,0-2 1 15,0 4 13-15,0 0-12 16,0 0-2-16,0 0 0 16,0-1 22-16,0 0-9 15,0-2-13-15,0-4 0 16,0-3-6-16,0 0 6 16,-2-1 0-16,0 2 0 15,2-4 15-15,-2 6-4 16,2-2-11-16,0 2 0 15,0-1-13-15,0 1 13 16,0 4 0-16,0-6 0 16,0 2 16-16,0 0-19 0,0 0 3 15,-3-2 0 1,3 2-10-16,0 2 10 0,0-5 0 16,0 4-1-16,0-5 17 15,0 4-19-15,-1-1 3 16,1-2 0-16,0 4-10 15,0-7 10-15,0 2 0 16,0 3-2-16,0 1 16 16,0-1-14-16,0 3 0 15,0-6 0-15,0-2-12 16,0-3 12-16,0-1 0 16,4-5 0-16,0 2 18 15,0-1-12-15,-1 0-6 16,1-4 0-16,0 4-8 15,-2-1 8-15,2 0 0 16,-2-3 0-16,0-1 15 0,0 6-15 16,0-5 0-16,0 2 0 15,0-2-3-15,1 0 3 16,-1-2 0-16,-2 3 0 16,2-6 10-16,0 3-10 15,0-7 0-15,0 4 0 16,1-5-3-16,0 0 3 15,-2 2 0-15,-1-6 0 16,3 4 13-16,-3-4-8 0,0 0-5 16,0 5 0-1,0-5-3-15,0 0 3 0,0 0 0 16,0 0 0-16,0 0 18 16,0 0-8-16,0 0-10 15,0 0 0-15,0 0-13 16,0 0 6-16,0 0-17 15,0 0-15-15,0 0-90 16,-7-9-31-16,-4-5-242 0</inkml:trace>
  <inkml:trace contextRef="#ctx0" brushRef="#br0" timeOffset="25713.5451">7667 14540 576 0,'0'0'246'16,"0"0"-109"-16,0 0 13 0,0 0-86 15,0 0 23 1,0 0-21-16,0 0-28 0,0 0 80 16,0 0-99-16,0 0-8 15,0 0 42-15,3 0-51 16,-1 0 35-16,0 0-37 16,0 0 1-16,0 0-14 15,8 0 13-15,1 0 0 16,5 0-7-16,5 0 29 15,4 0-21-15,2 0-1 16,4 0 0-16,-2 0-17 16,2 0 17-16,0 0 0 15,-2 0 23-15,-2 0-13 16,-2-2 22-16,-6-2-32 16,-3 4 8-16,-5-5 2 0,-4 5-10 15,-2 0 0 1,-3 0 13-16,-2 0 0 0,0-3 25 15,0 3-38-15,0 0 10 16,0 0 15-16,0 0-25 16,0 0 0-16,0 0 12 15,0 0 4-15,0 0 12 16,0 0-28-16,0 0 0 16,0 0-1-16,0 0 1 15,0 0 0-15,0 0-14 16,0 0 20-16,0 0-17 15,0 0-17-15,-2 0-12 16,0 3 8-16,-1 6 32 16,-2 5 0-16,3 4-10 15,-3 4 32-15,4 2-35 0,-1 5 13 16,-1 0 0-16,3 5-19 16,-2-3 19-16,2 0 0 15,-2 1-9-15,2 0 31 16,0 3-29-16,0-3 7 15,0-3 0-15,0 0-15 16,0-3 15-16,0-3 0 16,0-4-9-16,0-3 30 15,0-4-23-15,0-1 2 16,0-6 0-16,0-1-16 16,0 0 16-16,0 0 0 15,0 0-6-15,0 0 27 0,0 0-23 16,0 2 2-16,0-2 0 15,0 0-7-15,0 2 7 16,0-2 0-16,0 1-7 16,0-5 26-16,0 0-7 15,-2 1-12-15,2-1 0 16,0 0 0-16,0 0 0 16,0 0-13-16,0 0 4 15,-2 0-46-15,2 0 30 16,0 0-57-16,-5 0-95 15,2 0 9-15,1 0-611 0</inkml:trace>
  <inkml:trace contextRef="#ctx0" brushRef="#br0" timeOffset="26638.1364">7751 14714 413 0,'0'0'118'0,"0"0"-102"16,0 0 21-16,0 0-37 15,0 0 0-15,0 0 40 16,0 0-39-16,12 40 9 15,-10-33 121-15,3-2-50 16,-2-1-6-16,1-2-31 16,0 1-8-16,1 1 58 15,3-3-39-15,2 2 1 16,1-2 2-16,2 3-49 16,0-2 47-16,0 3-56 15,1-3 6-15,1 1 16 16,2 4-15-16,0-3-1 0,1 0 10 15,2 0-6 1,2 2 31-16,1-2-41 0,-1 0 0 16,0 0 20-16,0 2-11 15,-1-3-9-15,1 2 26 16,-2-1-18-16,0-2 48 16,3-1-48-16,-4-1-8 15,4 0 68-15,-5 0-66 16,1 0 34-16,-5 0 2 15,-1 0-26-15,-6 0 48 16,0 0-53-16,-6 0 2 16,-1 0 22-16,3 0-20 15,-3 0-11-15,0 0 0 16,0 0 24-16,0 0-16 16,0 0-8-16,0 0 0 0,0 0-8 15,0 0 8-15,0 0 0 16,0 0 0-16,0 0 20 15,0 0-11-15,0 0-9 16,0 0-41-16,0 0 22 16,-16 0-149-16,-3 7-81 15,-6-2-81-15</inkml:trace>
  <inkml:trace contextRef="#ctx0" brushRef="#br0" timeOffset="32830.523">4026 15874 75 0,'0'0'204'16,"0"0"-31"-16,0 0-108 0,0 0 21 16,0 0-74-1,0 0-12-15,19-9-9 0,-14 9-30 16,-3 0 39-16,0 0-7 15,-2 0 17-15,2 0-8 16,0 0-2-16,0 0 0 16,1 0-2-16,-1 0 13 15,-2 0 44-15,0 0 8 16,0 0-62-16,0 0 27 16,0 0-28-16,0 0 0 15,1 0 43-15,5 0-41 16,-4 0 24-16,1 4 28 15,-1 1-38-15,0-5 48 16,2 1-19-16,-3 1-34 16,5 0 82-16,-6 0-67 0,2 0 20 15,-2 2 16-15,0 0-44 16,0 0 41-16,0-2-50 16,0 2 2-16,2 4 20 15,0-4-24-15,1 6-7 16,-1-6 41-16,1 5-40 15,-1 0 50-15,-2 1-16 16,2 6-29-16,-2-1 52 16,0-1-46-16,2-1 17 15,0 3 9-15,0-1-37 16,0-5 33-16,1 2-34 16,-1-8 1-16,-2 1 29 0,2-2-29 15,-2-3-1 1,0 2 37-16,0-2-37 0,0 0 49 15,0 0-49-15,0 0 8 16,0 0 3-16,0 0-11 16,0 0 0-16,0 0 2 15,0 0 21-15,0 0-16 16,0 0-7-16,1 0-8 16,5 0-14-16,-3 0-30 15,1 0-56-15,2 0-27 16,5 0-86-16,-1 0-15 15,-4 0-344-15</inkml:trace>
  <inkml:trace contextRef="#ctx0" brushRef="#br0" timeOffset="33830.5989">3942 16226 327 0,'0'0'198'0,"0"0"-166"16,0 0-30-16,0 0-4 15,0 0-2-15,0 0 4 16,0 0 8-16,2 14 0 16,-1-10 23-16,4 1-29 15,-3-5 310-15,-2 1-123 16,0-1-128-16,0 0 8 16,0 0-17-16,0 0-52 15,2 0 38-15,-2 0-38 16,0 0 0-16,0 0 52 15,0 0-28-15,0 0 14 0,0 0-6 16,0 0-20-16,0 0 46 16,2 0-48-16,0 0-1 15,3 0 2-15,1 0-9 16,0 0-2-16,4 0 22 16,1 0-21-16,0 0 78 15,5 0-50-15,0 0-18 16,3-1 25-16,6-4-26 15,2 1-10-15,4-6 0 16,2 6 24-16,0-4-11 16,-1 1-13-16,-4 4 0 15,0-1-9-15,-4 0 11 16,-2 0-2-16,-2 4 0 0,1-2 16 16,-2 2-12-16,-1-3-4 15,1 3 0-15,-4 0-10 16,0-5 10-16,-3 5 0 15,-2 0 0-15,0-4 13 16,-3 4-11-16,-3 0-2 16,-4 0 0-16,0 0-7 15,0 0 15-15,0-3-8 16,0 3 0-16,0 0-14 16,0 0-8-16,0 0-38 15,0 0-81-15,-13 0-12 16,-5 0-108-16,-1 3-530 0</inkml:trace>
  <inkml:trace contextRef="#ctx0" brushRef="#br0" timeOffset="34564.2106">4063 16427 529 0,'0'0'62'0,"0"0"-55"16,0 0-7-16,0 0 10 15,0 0 8-15,0 0-17 16,0 0 194-16,16 0-46 0,-14 0-119 16,-2 0-4-16,0 0 27 15,2 0-52-15,-2 0 43 16,2 0-43-16,-2 4 14 16,1 6 50-16,2-1-35 15,2 8 8-15,-1-3-28 16,6 8 0-16,-4 0 31 15,5 7-41-15,-1 0 0 16,-2 0 23-16,1 0-17 16,0 0 7-16,-4-4-3 15,-1-2 3-15,0-1 48 16,-4-4-52-16,3-4-2 16,-3-7 19-16,2 4-14 0,-2-7-2 15,2 0-10 1,0 0 0-16,-2-2 5 0,2-2-5 15,-2 0 0-15,0 0 12 16,1 0-1-16,-1 0 0 16,3 0-11-16,-3 0 11 15,4 0-22-15,-4 0 11 16,2 0-43-16,2 0-25 16,3 0-42-16,9-2 3 15,-3-6-142-15,-3-2-376 0</inkml:trace>
  <inkml:trace contextRef="#ctx0" brushRef="#br0" timeOffset="35472.9542">4290 16459 466 0,'0'0'94'0,"0"0"-85"15,0 0-2-15,0 0 22 0,0 0-28 16,0 0 7-16,0 0 32 15,7 0 120-15,-7 3-61 16,0 8-65-16,0-3 8 16,0 10 67-16,0 3-72 15,0 6-9-15,2 1 27 16,-2-2-45-16,2-3 28 16,0-2-38-16,1-7 1 15,1 0 23-15,-1-10-23 16,-1 1-1-16,0-4 16 15,0-1-7-15,1 0 27 16,-1 0-14-16,0 0 2 16,2 0 42-16,1-1-66 0,1-8 0 15,4 1-1-15,-2 2 8 16,3-2-19-16,1-2 12 16,1 2-5-16,-1 2-20 15,-2 3 25-15,-1-2 0 16,1 1-12-16,0 1 21 15,-1-4-15-15,3 3 6 16,-1 4 0-16,1 0-17 16,0 0 17-16,-1 0 0 15,-2 0-9-15,2 0 8 16,-4 0-8-16,1 0 9 16,-3 6-4-16,0 2-25 0,-1 1 27 15,-1-4 2-15,-3 7-6 16,2-2 14-16,-2-2-1 15,0 6-7-15,0-5 0 16,0 0 5-16,0 4 2 16,-2-8-7-16,-7 4 7 15,1-1 9-15,-2-3 0 16,0 4-16-16,-1-5 1 16,1 1 3-16,-1-1-4 15,-3 1 0-15,0-5 0 16,1 4 19-16,0-4-7 15,-2 0-12-15,3 1 0 16,1 3 11-16,2-4-3 16,1 0-8-16,5 0 0 15,-1 0 19-15,2 0-7 0,2 5-12 16,-3-5 0 0,3 0-2-16,0 0 2 0,0 0 0 15,0 0 0-15,0 0-17 16,0 0 16-16,0 0-81 15,0 0-24-15,0 0-74 16,0-5-412-16</inkml:trace>
  <inkml:trace contextRef="#ctx0" brushRef="#br0" timeOffset="36046.315">4307 16409 474 0,'0'0'92'15,"0"0"-79"-15,0 0-12 0,0 0 33 16,0 0-28-16,0 0 268 16,0 0-113-16,0 0-132 15,0 0 29-15,3 6-25 16,6-2-9-16,-2 0 49 15,4 2-67-15,-2 1 23 16,2-2 10-16,2-1-32 16,1-2 70-16,1-2-44 15,1 2-12-15,1-2 32 16,2 0-52-16,-2 0 24 16,1 0-6-16,-2 0-5 15,0 0 14-15,2 0-28 0,-3 0 0 16,-4 0-9-16,-2-2 11 15,-2 2-2-15,-3-2 0 16,-4 2 19-16,2 0-15 16,-2 0-4-16,0 0 0 15,0 0-3-15,3 0 3 16,-3-4-36-16,4 4-22 16,1-5-132-16,-1 2-91 0</inkml:trace>
  <inkml:trace contextRef="#ctx0" brushRef="#br0" timeOffset="38326.8606">5090 15807 400 0,'0'0'131'0,"0"0"-56"15,0 0-30-15,0 0-26 16,0 0-19-16,0 0-9 16,0 0-4-16,0 4 14 0,0-4-1 15,0 0 0-15,0 0 14 16,0 0-11-16,3 0-3 16,-1 0 0-16,0 0 5 15,-2 0-5-15,2 0 0 16,-1 0 141-16,5 0-63 15,-2 0 7-15,3 0-15 16,0 0-57-16,2 0 42 16,0 0-54-16,2 0-1 15,0-4 0-15,5 4 20 16,0 0-16-16,3 0-4 16,1 0 0-16,1 0-6 15,-2 0 6-15,0 0 0 16,-4 0 0-16,-1 0 19 15,-6 4-19-15,1 1 0 0,-4 0 0 16,-3 3-6-16,-2 0 7 16,0 3-1-16,0 0 39 15,0 4-28-15,-2-6 52 16,-8 3-42-16,-2 2-21 16,-2-3 35-16,1 1-35 15,-1-4 0-15,3 2 0 16,0-6 19-16,5-3-9 15,-4 1-10-15,6-2 0 16,-1 2-3-16,3-2 3 16,0 0 0-16,2 0 0 15,0 0 16-15,0 0-23 0,0 0 7 16,0 0 0-16,0 0-27 16,0 0 27-16,7 0 0 15,1 0-11-15,4 0 22 16,3 0-14-16,1 0 3 15,-1 0 0-15,1 0-12 16,-1 0 12-16,1 0 0 16,0 0 0-16,-2 0 12 15,-1 0-12-15,0 4 0 16,-2 1 0-16,-2 3-21 16,-3-3 21-16,0 4-7 15,-6 1 7-15,0-2 0 16,0 0-7-16,0 2 7 0,0 0 0 15,0-2-2-15,0 0 8 16,-10 2-6-16,1-6 0 16,-1 5 16-16,-4-6 1 15,-1 3-17-15,-5-3 0 16,0 2 10-16,4-3-4 16,-5-2 1-16,4 0 24 15,1 0-30-15,3 0 76 16,1 0-25-16,4 0-40 15,1-2 59-15,1-3-53 16,0 2 30-16,2-3-16 16,2 3-20-16,0 3 23 15,2 0-35-15,0 0 0 0,0 0-14 16,0 0 14 0,0 0-23-16,0 0-28 0,0 0-80 15,0 0 12-15,6 0-59 16,4 9-152-16</inkml:trace>
  <inkml:trace contextRef="#ctx0" brushRef="#br0" timeOffset="39032.0885">5015 16276 121 0,'0'0'316'15,"0"0"-200"-15,0 0-102 16,0 0-1-16,0 0-6 0,0 0 9 16,0 0 7-16,11 0-22 15,-7 0 10-15,-2 0 271 16,0 0-162-16,3 0-45 15,2 0-3-15,4 0-37 16,0 0 51-16,5 0-53 16,0 0-16-16,3 0 22 15,6 0-37-15,0 0 8 16,4 0-10-16,2-4 21 16,0 2 0-16,0-2-21 15,1 0 0-15,-4 0 26 16,4 4-26-16,-1-6 22 15,0 3-22-15,0-2 23 0,3 1 11 16,-2 1-34 0,0-2 0-16,-4 3 29 0,-2-2-29 15,-4 1 10-15,-2 3-10 16,-4-5 13-16,-3 5-10 16,-5-4-3-16,2 4 0 15,-6-2-4-15,1 2 11 16,-3 0-7-16,-2 0 0 15,2 0 15-15,-2 0-8 16,0 0-7-16,0 0 0 16,0-1-10-16,0 1-9 15,0 0-31-15,0 0-27 0,-7 0-101 16,-3 0-77 0,-6 0-357-16</inkml:trace>
  <inkml:trace contextRef="#ctx0" brushRef="#br0" timeOffset="39683.8862">5248 16462 441 0,'0'0'253'0,"0"0"-15"16,0 0-151-16,0 0-24 16,0 0 8-16,0 0-58 0,0 0 28 15,0 0-41-15,0 0 13 16,0 0 23-16,0 0-36 15,0 0 0-15,0 0 9 16,0 0 2-16,0 5-4 16,0 5-7-16,0 2 0 15,0 7 36-15,0 8-35 16,0-1 5-16,0 2 9 16,0 2 1-16,2 2-7 15,4-6-9-15,-4 1 10 16,0-3 33-16,-1-7-33 15,-1 0 5-15,4-3 8 16,-4-6-14-16,0-6 20 16,2 2-29-16,-2-4 0 15,0 0 6-15,2 0-6 0,-2 0 0 16,0 0 4-16,0 0-4 16,0 0 0-16,0 0-113 15,0 0-67-15,0-4-215 0</inkml:trace>
  <inkml:trace contextRef="#ctx0" brushRef="#br0" timeOffset="40716.0692">5445 16587 582 0,'0'0'145'16,"0"0"-45"-16,0 0 50 16,0 0-59-16,0 0-49 15,0 0 31-15,0 0-65 16,-12 69 23-16,10-62 25 15,2 0-46-15,0-4 32 16,0 1-42-16,0-4 6 16,0 5-7-16,0-5 1 0,0 0 0 15,0 1-1 1,0 2 14-16,0-2-14 0,0 3 1 16,0 0 0-16,0-4-6 15,0 4 6-15,0-4 0 16,0 0-7-16,0 0 20 15,0 5-14-15,0-5 1 16,0 0 0-16,0 0-1 16,0 0 1-16,0 0 0 15,0 0-9-15,0 0 27 16,0 0-24-16,0 0 6 16,0 0 0-16,0 0-5 15,0 0 13-15,0 0-8 0,0 0 24 16,0 0-24-1,0 0 42-15,5 0-42 0,0 0 1 16,1-5 3-16,1 1-4 16,0 0 0-16,4 0-1 15,-2 0 16-15,1 3-25 16,1-4 10-16,1 5-3 16,-1-4-23-16,-2 4 26 15,-1 0-11-15,4 0 11 16,-4 0-9-16,2 0 2 15,-1 0 7-15,0 0-3 16,0 0-20-16,-1 9 23 16,4-4-3-16,-3 3-4 15,0 1 14-15,-4 1-13 0,6-6 6 16,-5 4 0-16,-3-3-10 16,5 0 10-16,-6-1 0 15,2 1 0-15,-1-1 11 16,-3 5-18-16,0-5 7 15,0 1 0-15,0 0-19 16,0 2 19-16,0-2 0 16,0 1 7-16,-5 2 8 15,-7-2 5-15,3 1-20 16,-7-2 2-16,0-1 8 16,0 1-2-16,1 0-8 15,-1-5 8-15,1 4 6 16,-2-4 18-16,7 0-23 0,-2 0-8 15,4 0 70-15,1 3-70 16,3-3 10-16,0 0 9 16,1 0-11-16,3 0 24 15,-3 0-33-15,3 0 0 16,0 0 4-16,0 0-4 16,0 0 0-16,0 0-2 15,0 0-39-15,0 0-5 16,0 0-86-16,0 0-45 15,0 0-95-15,0 0-358 0</inkml:trace>
  <inkml:trace contextRef="#ctx0" brushRef="#br0" timeOffset="41345.0767">5396 16589 538 0,'0'0'191'0,"0"0"-79"16,0 0-55-16,0 0 48 15,0 0-67-15,0 0-6 16,0 0 44-16,-7-10-58 15,7 10 19-15,0 0 8 16,0 0-44-16,0 0 55 16,0 0-46-16,0-4-8 15,0 4 40-15,5 0-13 16,2 0 11-16,8 0-28 0,2 0 7 16,8 0 20-16,4 0-13 15,4-4-4-15,4-1 28 16,-2-4-49-16,3 1 31 15,-2-1 26-15,-5-2-31 16,-2 2 66-16,-9 2-93 16,-5 2 10-16,-5 0 9 15,-4 5-11-15,-4 0-5 16,-2-4-3-16,0 4 16 16,0 0-3-16,0 0-13 15,0 0-29-15,0 0 7 16,0 0-108-16,0 0-13 15,0 0-26-15,0 4-55 16,0 1-57-16</inkml:trace>
  <inkml:trace contextRef="#ctx0" brushRef="#br0" timeOffset="42741.068">6712 15717 434 0,'0'0'148'15,"0"0"-49"-15,0 0-13 16,0 0-85-16,0 0-1 16,0 0 0-16,0 0 10 15,15 0 267-15,-15 0-145 16,0 0-87-16,0 2-13 16,0 6-21-16,-11 6-11 15,-5 3 0-15,1 0 15 16,-4 1-8-16,4 0-7 15,-3 4 0-15,0-4-13 16,1-4 23-16,1 2-10 16,3-2 0-16,-1 0 7 15,3-5-10-15,2 0 3 0,3-4 0 16,0-1-7-16,2 0 17 16,4 1-10-16,0-5 0 15,0 0 1-15,0 0-12 16,0 0 11-16,0 0 0 15,2 5 3-15,8-5 7 16,1 4-2-16,0-3-8 16,5 3 6-16,-1 0-3 15,3-4-3-15,2 5 0 16,0-2 2-16,-2-3 12 16,-2 0-5-16,-1 0-9 15,-2 0 1-15,-3 0 31 0,-4 0-25 16,-1 0-3-16,-3 0 59 15,0 0-49-15,0 0 40 16,0-8-54-16,0 2 13 16,-1-1 12-16,-1 2-25 15,0-4 0-15,0 0 8 16,0 5 6-16,0-4 8 16,0 2-22-16,0 3 0 15,0 3 16-15,-1-5-16 16,1 3 0-16,-2 2 38 15,0 0-37-15,2 0 20 16,-2 0-21-16,2 0 0 16,0 0-29-16,0 0 29 0,0 0-3 15,0 0-7-15,-2 0 19 16,2 7-21-16,0 2 12 16,-2 8 0-16,2 1-16 15,-3 3 16-15,1 3 0 16,-1 7 0-16,2-5 13 15,-1-3 2-15,2 0-15 16,-2-5 0-16,-2-1-2 16,4-12 2-16,-2 2 0 15,2-2 30-15,0-5-30 16,0 0 64-16,0 0-32 16,0 0-31-16,0 0 69 15,0 0-69-15,0 0-1 0,0 0 6 16,0 0-6-16,0 0 0 15,0 0-59-15,0 0-49 16,0 0 35-16,0 0-145 16,0 0-126-16</inkml:trace>
  <inkml:trace contextRef="#ctx0" brushRef="#br0" timeOffset="43523.8093">6355 16348 12 0,'0'0'618'15,"0"0"-483"-15,0 0-60 16,0 0 24-16,0 0-86 16,0 0 8-16,0 0 56 15,2 0-22-15,0 0 6 16,-2 0-22-16,0 0-23 15,0 0 52-15,2 0-55 16,-2 0 13-16,2 0 23 16,-2 0-27-16,5 0 39 15,-1 0-31-15,3 0-29 0,4 0 60 16,2 0-60 0,3 0 10-16,0-2 12 0,6 2-16 15,3 0 22-15,4 0-29 16,4-3 0-16,2 3 39 15,8-4-38-15,-1-3 0 16,0 4 33-16,1-1-33 16,-3-1 55-16,0-3-56 15,-2 7 6-15,-4-3 8 16,-5-1-13-16,-10 5-1 16,-3-4 0-16,-7 4 15 15,-6 0-3-15,0 0-12 16,-3 0 0-16,0 0 13 15,0 0-13-15,0 0 0 16,0 0 0-16,0 0 12 0,0 0-42 16,0 0 16-16,0 0-123 15,-10 0-3-15,-5 4-50 16,-6 5-55-16</inkml:trace>
  <inkml:trace contextRef="#ctx0" brushRef="#br0" timeOffset="44140.8517">6394 16583 477 0,'0'0'78'15,"0"0"-27"-15,0 0 6 16,0 0-41-16,0 0 87 16,0 0-47-16,0 0-20 15,19 6 45-15,-17 3-32 16,2 0 48-16,-2 8-26 15,2-4-28-15,1 6 41 16,-3 2-42-16,1 1-41 16,4 0 56-16,-5 1-51 15,0-4 30-15,0 2 10 16,-2-3-44-16,0 0 49 16,2-8-51-16,-2-3 1 15,0 4 5-15,3-7-6 0,-3 0 0 16,2-4 0-16,-2 0 15 15,2 0-15-15,-2 0 0 16,2 0-8-16,-2 0-8 16,2 0-26-16,2 0-67 15,0 0-25-15,2 0-105 0</inkml:trace>
  <inkml:trace contextRef="#ctx0" brushRef="#br0" timeOffset="44836.3401">6613 16629 489 0,'0'0'137'0,"0"0"0"16,0 0 35-16,0 0-52 15,0 0-77-15,0 0 21 16,0 111-41-16,0-98-9 16,0-3 34-16,0-1-35 0,0-5 2 15,0-1-15 1,0-3 17-16,0 0 0 0,0 0-17 15,0 0 0-15,0 0 33 16,3 0-27-16,5 0 6 16,1-3-12-16,2-1 14 15,3-6-14-15,1 1 0 16,-1 5 0-16,-1-1-11 16,1 1 11-16,-1 0 0 15,3-1 0-15,-3 5 11 16,0 0-22-16,1 0 11 15,-4 0-8-15,2 5-10 16,-3 3 16-16,-1 1 2 16,-1 5 0-16,-2-2 9 15,-2-1 32-15,-3 1-41 0,0-3 0 16,0 0 47-16,0 5-31 16,0-6 22-16,0 2-26 15,0-2 7-15,0 1 21 16,-5 0-30-16,-7 1-10 15,1-3 28-15,-3 0-27 16,2 1-1-16,-2-3 0 16,1-2 19-16,0-3-4 15,1 0-15-15,3 0 0 16,1 0 5-16,0 0-3 16,4 0-2-16,0 0 0 15,4 0 17-15,-3 0-41 0,1 0 8 16,2 0-67-16,0-3-60 15,0-6-197-15</inkml:trace>
  <inkml:trace contextRef="#ctx0" brushRef="#br0" timeOffset="45359.9582">6687 16601 593 0,'0'0'287'16,"0"0"-161"-16,0 0 4 16,0 0-73-16,0 0-27 15,0 0 14-15,0 0-44 16,0 0 28-16,0 0 8 16,0 0-30-16,0 0 120 15,6 0-72-15,3 0-22 0,3 4 16 16,-1 3-34-16,0-7 21 15,4 3 4-15,-2 1-39 16,3-4 52-16,-3 5-52 16,3-5 0-16,2 0 3 15,-2 0 8-15,-2 0-11 16,3 0 0-16,-6 0 13 16,-5 0-13-16,2 0 0 15,-6 0 0-15,0 0-5 16,-2 0 7-16,0 0-4 15,0 0-18-15,0 0-98 16,0 0 29-16,0 0-137 16,0 0-406-16</inkml:trace>
  <inkml:trace contextRef="#ctx0" brushRef="#br0" timeOffset="46503.8415">7844 15737 163 0,'0'0'388'15,"0"0"-287"-15,0 0-10 16,0 0 123-16,0 0-145 15,0 0-24-15,0 0 33 16,0 0-39-16,0 0 45 16,2 0-45-16,0 0-23 15,1 0 101-15,3 0-116 16,3 0-1-16,2 0 32 0,7 0-31 16,2 0 41-16,2 0-42 15,3 1 14-15,2 2 15 16,-3 0-29-16,-2-3 0 15,-2 1 13-15,-4 3 3 16,-3 0-15-16,-6-4-1 16,-1 5 0-16,-3-5-22 15,-1 9 22-15,0-6 0 16,-2 6-8-16,0 2 22 16,0 3 1-16,0 3-15 15,0 3 0-15,0 4-3 16,0-2 3-16,-7 4 0 15,1 1 6-15,-1 1 9 0,3-2-8 16,-1 2-7 0,1-6 0-16,1 0 1 0,3-4-1 15,0 0 0-15,0-8 0 16,0 2 19-16,0-8-18 16,0 1-1-16,0-2 0 15,0-1-14-15,0 2 14 16,0-4 0-16,0 3-6 15,0-3-42-15,0 0 26 16,0 0-90-16,0 5-39 16,-2-5 41-16,2 0-130 15,-2 0-417-15</inkml:trace>
  <inkml:trace contextRef="#ctx0" brushRef="#br0" timeOffset="47034.5126">7921 15980 578 0,'0'0'147'16,"0"0"-5"-16,0 0-29 0,0 0-60 16,0 0 18-16,0 0-49 15,0 0 46-15,18 6 7 16,-6-6-56-16,3 4 65 15,0-4-36-15,6 0-28 16,3 4 67-16,2-4-71 16,4 0 6-16,4 0 9 15,-1 1-24-15,3-1 41 16,-1 0-3-16,0 3-24 16,-3-3 51-16,-3 0-71 0,-5 0 11 15,-5 0 15 1,-5 0-17-16,-1 0 21 0,-7 0-31 15,-2 0 0-15,-4 0-2 16,2 0 2-16,-2 0-2 16,0 0 1-16,0 0-81 15,0 0-10-15,-6 0-128 16,-13 5-264-16,-1 0-365 0</inkml:trace>
  <inkml:trace contextRef="#ctx0" brushRef="#br0" timeOffset="47644.8668">7781 16356 499 0,'0'0'189'16,"0"0"-43"-16,0 0 30 15,0 0-66-15,138 5-29 16,-93-5-4-16,7 0-28 16,3 0 68-16,3 0-54 0,4-5-5 15,2-3 72-15,0 3-98 16,-5-4 6-16,-5 4 2 16,-7 1-39-16,-12-1 52 15,-5 1-53-15,-12 4 2 16,-7 0-1-16,-5 0 0 15,-2 0-1-15,-4 0 0 16,3 0-21-16,-3 0 20 16,0 0-102-16,0 0-66 15,-7 0 39-15,-8 13-76 16,-3-8-78-16</inkml:trace>
  <inkml:trace contextRef="#ctx0" brushRef="#br0" timeOffset="48224.0222">7719 16601 606 0,'0'0'341'0,"0"0"-176"16,0 0-109-16,0 0-31 16,0 0 33-16,0 0-58 15,0 0 46-15,0 32 26 16,0-9-12-16,0 4 33 16,0 8-45-16,0 0-36 15,0-2 47-15,0 1-44 16,0-6 15-16,0-2-19 0,0-5 13 15,0-1-2 1,0-6-22-16,0-7 0 16,0 3-1-16,0-6 1 0,0 0 0 15,0-4 0-15,2 4 16 16,-2-4-14-16,0 3-2 16,0-3-3-16,0 3-19 15,0-3-26-15,2 4-16 16,-2-4-6-16,2 5-101 15,5-2 44-15,-1-3-179 16,2 0-643-16</inkml:trace>
  <inkml:trace contextRef="#ctx0" brushRef="#br0" timeOffset="48920.587">7968 16736 783 0,'0'0'197'16,"0"0"-171"-16,0 0 21 16,0 0 69-16,0 0-74 15,0 0 6-15,0 0 0 16,-13 116-47-16,9-102 65 15,4-2-56-15,-1-7-3 16,1 0 32-16,0-1-31 0,0-4-7 16,0 0 19-16,0 0-11 15,0 0 49-15,0 0-30 16,8 0-2-16,2 0 0 16,3 0-25-16,3-4-1 15,0-1 0-15,2 0 13 16,0 1-23-16,-3 4 10 15,3 0 0-15,0 0-22 16,-2 0 19-16,-1 4 2 16,-1 6 1-16,-1-3 0 15,1 4-14-15,-6 1 14 16,1-1 0-16,-6 1-16 16,3 5 22-16,-3-2-6 0,-3-1 0 15,0-2 11 1,0 1 21-16,0-3-26 0,0 2 7 15,-6-1 34-15,-2-8-46 16,-3 6 4-16,-3 0-5 16,-1-5 16-16,-1 5 6 15,-4-8-22-15,-2 3 0 16,-3 1 1-16,2-1 1 16,2-4-2-16,1 0 0 15,1 0 16-15,6 0-3 16,5 0-13-16,-1 0 0 15,8 0-2-15,-1 0 17 16,2 0-12-16,0 0 16 16,0-4 6-16,0 4-12 0,0-5-13 15,0 1-43-15,0 4-6 16,3-1-88-16,12-4-27 16,-2 1-109-16,0 0-314 0</inkml:trace>
  <inkml:trace contextRef="#ctx0" brushRef="#br0" timeOffset="49398.5463">8013 16731 628 0,'0'0'342'0,"0"0"-192"15,0 0 11-15,0 0-20 16,0 0-83-16,0 0 46 16,0 0-104-16,18-10 9 0,0 10 4 15,4 2-5 1,4 6 38-16,3 1 21 0,3 0-38 16,1 0 66-16,2-5-62 15,0-3-22-15,0 3 42 16,-4-4-41-16,1 0 8 15,-10 0-20-15,-5 0 14 16,-6 0-4-16,-5 0-10 16,-4 0-22-16,-2 0 0 15,0 0-130-15,-8 9-215 16,-5-6-666-16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04-05T01:43:59.65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177 5951 418 0,'0'0'200'16,"0"0"-97"-16,0 0-15 15,0 0-3-15,0 0-39 16,0 0-45-16,0 0 0 16,0 0 6-16,0 0-1 15,0 0-4-15,0 0 11 16,0 0-13-16,0 0 2 0,0 0 5 16,0 0 68-16,0 0-30 15,0 0-25-15,0 0-14 16,0 0 9-16,0 0-4 15,0 0-4-15,0 0-1 16,0 0 6-16,0 0-2 16,0 0-3-16,0 0-5 15,0 0 18-15,0 0-19 16,0 0 5-16,0 0-4 16,0 0 6-16,10-2-2 15,-2 0-3-15,-2 1-2 16,-1-1 6-16,3-1-7 15,-6 3 0-15,2-2 0 0,-3 2 0 16,-1 0 0-16,3 0 0 16,-3 0 0-16,0 0 7 15,0 0-1-15,0 0 10 16,0 0 10-16,0 0-8 16,0-2-5-16,0 2-5 15,0 0-6-15,0 0 15 16,0 0-4-16,0 0-3 15,0 0 1-15,0 0-10 16,0 0 1-16,0 0 0 16,0 0-1-16,0 0 5 15,0 0-6-15,0 0 1 16,0 0 8-16,3-2-8 0,-1-1 5 16,2-2-6-1,0 1 0-15,0 1 6 0,2 0-6 16,-2-1 0-16,3 0 0 15,-1-2 0-15,-1 3 2 16,2 0-2-16,-1-1 0 16,1 2 1-16,-3-3-1 15,3 5 0-15,0-5 1 16,2 3-1-16,-1-2 1 16,1 3-1-16,0-4 0 15,0 3 1-15,0 2-1 16,-2-2 0-16,0 2 0 15,-1 0 0-15,-1 0 1 16,-1 0-1-16,0 0 0 0,2 0 0 16,-3 0 0-16,2 0 1 15,-1 0 0-15,-1 0 0 16,1 0 5-16,0 0-6 16,2 0 0-16,-2 2-1 15,2 5 2-15,1-2-1 16,-3 2 2-16,-1 0-2 15,4 0 1-15,-4-2 0 16,0 2-1-16,2-2 1 16,-3 1 0-16,0 3-1 15,0-4 1-15,0 4 0 16,0-2 0-16,0 1-1 16,1 1 2-16,0-4-2 0,-3 1 1 15,0 1-1-15,0-3 1 16,0 1-1-16,0 2 2 15,0-2-1-15,0 0-1 16,0-2 6-16,0 1-5 16,0 0-1-16,0 0 0 15,-3-1 0-15,0-1 10 16,-3 2-9-16,2-3-1 16,-1 3 2-16,-1 1-2 15,2-3 1-15,-4 0 0 16,4 1-1-16,0-1 1 15,-3 1 0-15,3 1-1 16,-4-1 0-16,4 2 0 16,-3-2 0-16,3 1 0 15,-2 1 2-15,-2 1-2 0,0 0 0 16,1-1 0-16,1 2 0 16,-2-4 0-16,4 2 0 15,2-3 0-15,-4 0 0 16,5 0 0-16,1 0 0 15,0-2 0-15,0 0 0 16,0 0 1-16,0 0-1 16,0 0 0-16,0 0 0 15,0 0 1-15,0 0-1 16,0 0 1-16,0 0 0 0,0 0-1 16,0 0 0-1,0 0 1-15,0 0-1 16,0 0 1-16,0 0-1 0,0 0 0 15,0 0 4 1,0 0-4-16,0 0 0 0,0 0-1 16,0 0 2-16,0 0-1 15,0 0 1-15,0 0-1 16,0 0 1-16,0 0 0 16,0 0 0-16,0 0 1 15,0 0-2-15,0 0 1 16,0 0 0-16,0 0-1 15,0 0 1-15,0 0 0 16,0 0-1-16,0 0 0 16,0 0 0-16,7-4 0 15,2 0 0-15,-2-1 0 16,1 4-1-16,1-1 1 0,-1 0 0 16,0 0 0-16,-1-1 0 15,-1 3 0-15,4-2 0 16,-4 2 0-16,3-2 0 15,-2 2-1-15,6 0 1 16,-2 0 0-16,-2 0-1 16,2 0 1-16,-5 0-1 15,4 0 1-15,-1 0-2 16,-2 0 2-16,1 0-1 16,-2 0 1-16,0 4 0 15,-2-1-1-15,1 1 1 0,-1-1-1 16,0 4 1-1,3-3 0-15,-3 2 0 0,1-1 0 16,-3 2 0-16,3-2 0 16,-3-2-1-16,0 3 1 15,-1-3 1-15,2 4-1 16,-3-3 0-16,3 2 0 16,-3 0 0-16,0 0 6 15,0 2-6-15,0 1 0 16,0-2 0-16,0 3 0 15,0-1 0-15,0-2 0 16,-6 1 1-16,5 0-1 16,-1-2 0-16,0 2 0 15,0-2 0-15,-1 0 0 16,3 0 0-16,-2-2 0 0,0 0 1 16,-1-1-1-16,1-2 0 15,0 3 0-15,0-2 0 16,-3 3 0-16,3-2 1 15,-4-1-1-15,1 0 0 16,1 0 1-16,-3-2 0 16,-2 3-1-16,2-3 2 15,-4 0 5-15,2 2-6 16,-2-2-1-16,2 0 0 16,-2 0 5-16,4 0-5 15,-1 0 0-15,-2 0 13 16,3 0-7-16,-1 1-4 0,-2-1-1 15,4 2 0 1,-1-2 10-16,1 2-11 0,2-2 1 16,-2 0 5-16,4 2-5 15,-2-2-1-15,2 0 8 16,0 0-2-16,-1 0 12 16,1 0 0-16,-2 0-12 15,2 0 10-15,-2 0-10 16,-2 0 4-16,0 2 3 15,0-2 0-15,1 0 2 16,-1 0-15-16,-2 0 1 16,4 0 18-16,-1 0-9 15,1 0 8-15,2 0-8 16,0 0 9-16,-3 0 7 16,3 0-13-16,0 0-2 0,-1 0 0 15,0 0-11-15,2 0 7 16,1 0-5-16,0 0-2 15,-2 0 7-15,2 0-7 16,0 0 0-16,0 0 0 16,0 0 0-16,0 0 1 15,0 0-1-15,0 0 1 16,0 0-1-16,0 0 0 16,0 0 0-16,0 0-1 15,0 0-5-15,0 0 4 16,0 0-37-16,0 0-61 15,0 6-63-15,11 0-70 16,2-2-145-16</inkml:trace>
  <inkml:trace contextRef="#ctx0" brushRef="#br0" timeOffset="1547.3498">715 5923 95 0,'0'0'171'15,"0"0"-63"-15,0 0-23 16,0 0-19-16,0 0-2 15,0 0-15-15,0 0-9 16,0 0 22-16,0 0 8 16,0 0-26-16,0 0-10 15,0 0 2-15,0 0-7 16,0 0 8-16,0 4-2 16,0 4-2-16,0 1-7 15,0 0-4-15,0 5-5 0,2 2-2 16,2 3 5-16,3 0-3 15,-2 3 1-15,1 2 2 16,-2 1-10-16,1-4-1 16,-1-1-8-16,1-1 5 15,0-7-4-15,-3 0 4 16,0-4 0-16,-2-1 4 16,2 0 3-16,-2-2-11 15,3 2 8-15,-3-3-10 16,0 2 2-16,0-2 5 15,0 1 2-15,0 4 15 16,0-1-8-16,0 0-1 16,0-1-1-16,0 2-12 0,0-4-1 15,0-2-1-15,0 1 1 16,0 1 6-16,0-4-7 16,2-1-1-16,-2 3 1 15,0-3 0-15,0 0 1 16,0 0 0-16,0 0-1 15,0 0 1-15,0 0 1 16,0 0-1-16,0 0 11 16,0 0 5-16,0 0 8 15,0 0-14-15,0-7-9 16,0-2 5-16,0 2-7 16,0-3 0-16,0 2 0 15,0-2 0-15,0 2 0 16,0-2 0-16,0 2 0 0,0-3-1 15,0 4 1-15,0-3-6 16,4 0 6-16,2 0 0 16,2 0-2-16,-2 2 1 15,1 0-9-15,-1 1 9 16,1 4 1-16,2-2-1 16,-2 2-1-16,2-1-8 15,-3-1 9-15,4 3 1 16,-2 1 0-16,-1 1 0 15,2 0-1-15,0 0 0 16,0 0-1-16,-1 0 1 16,2 0-7-16,-2 1 8 15,0 4 1-15,2 1 0 16,-1 0-1-16,0-1-1 16,-3 4 0-16,4 1 1 0,-4 0 0 15,-1 2 0-15,-1 2-1 16,-3 1 1-16,-1-1 0 15,0 3 0-15,0-1 1 16,0 0-1-16,0-2 0 16,0 1 0-16,0-6 1 15,-5-1 0-15,0 1 0 16,-1-4-1-16,-4-1 13 16,2 2-5-16,-3-1 9 15,-1-4-10-15,1 3-5 16,-1-1 14-16,0-3-9 0,3 0 26 15,-2 0 5-15,0 0-22 16,2 0-3-16,0 0 6 16,2-3-1-1,3-1-4-15,-1 0-5 0,2 2-8 16,2 0 8-16,1 2-9 16,-2-1 0-16,0 1 1 15,2-3 0-15,0 3 1 16,-3 0-2-16,3 0 0 15,0 0 0-15,0 0 0 16,0 0-13-16,0 0-13 16,0 0-31-16,0 0-8 0,0 0-33 15,3 0-142-15,7 0-32 16,4 0-217-16</inkml:trace>
  <inkml:trace contextRef="#ctx0" brushRef="#br0" timeOffset="2037.593">1140 6174 476 0,'0'0'254'16,"0"0"-136"-16,0 0-82 15,0 0-26-15,0 0-9 16,0 0 14-16,0 0-4 15,0 0 28-15,0 8 31 16,0 1-1-16,0 6-4 16,0 3-24-16,0 0-9 15,0 1-2-15,0-2-18 16,3 0-11-16,-1-5 0 16,0 0 1-16,0-3 4 15,0-3-6-15,-2 1 0 0,0-6 1 16,2 2 0-16,-2-2 0 15,0-1-1-15,0 0 0 16,0 3-1-16,0-3-32 16,0 0-25-16,0 0-4 15,0 0-24-15,0 0-26 16,0 0-231-16</inkml:trace>
  <inkml:trace contextRef="#ctx0" brushRef="#br0" timeOffset="2299.6439">1034 6090 1129 0,'0'0'178'0,"0"0"-92"16,0 0-25-16,0 0-9 16,0 0-24-16,0 0-28 15,0 0-28-15,-8-16-49 16,13 16-106-16,7 8-18 16,-2 0-195-16</inkml:trace>
  <inkml:trace contextRef="#ctx0" brushRef="#br0" timeOffset="3295.478">1221 6099 626 0,'0'0'180'16,"0"0"-135"-16,0 0-35 0,0 0-8 15,0 0-1 1,0 0-1-16,22 115 0 0,-15-95-1 16,0 0 0-16,-3-4 1 15,-2 1 0-15,0-4 9 16,-2 1 7-16,0-4-9 16,0-4-6-16,0 0 7 15,0-4-1-15,0-2 6 16,0 0 8-16,0 0 34 15,0 0 0-15,0 0 22 16,0 0 16-16,0 0-40 16,0 0-31-16,0 0-6 15,0 0 0-15,-2-2 11 16,2 2-3-16,0-2-10 16,0 1 3-16,0-2-9 15,0 1 0-15,0-2-2 16,0-1-6-16,0-2 2 0,0-3-2 15,0 3 0-15,0-4 0 16,0-1 1-16,0 1-1 16,2 0 0-16,0 1 0 15,0-1 7-15,1-2-7 16,-1 3 0-16,-1 0 0 16,3 5 0-16,-4-2 0 15,2 3 0-15,-2 0 0 16,5 2-1-16,-1 2 1 15,0-3 0-15,5 3 1 0,0-3-1 16,0 1 0-16,2 0 0 16,3 0 1-16,-3-3-1 15,2 4 0-15,-2 1 0 16,2-2 0-16,1 2 0 16,-3 0 0-16,-1 0 0 15,-3 0 0-15,-2 0 0 16,0 3 0-16,-1 8 0 15,0 3 1-15,-1 4-1 16,0 2 6-16,-1 2-5 16,-2 2-1-16,2-2 6 15,-2 2-6-15,2-2-1 16,2-3 1-16,1-2 0 16,1-3-1-16,2-3 1 15,-1-3-6-15,3-2 5 0,4-4 1 16,-1 0-1-16,0-2 1 15,5 0-1-15,0 0 1 16,-1-10 0-16,1-4 0 16,0-3 0-16,-2-1 0 15,-3 0 0-15,0-4 1 16,-1-1 12-16,-6 0 6 16,2-1 0-16,-6 0 9 15,-2 2-1-15,0 2-8 16,0-1 3-16,0 6 0 15,0 3-5-15,0 0-2 16,-2 4-14-16,-4 2-1 16,2-1 0-16,2 6-15 0,0-1-32 15,-7 2-33 1,3 0-49-16,-4 0-356 0</inkml:trace>
  <inkml:trace contextRef="#ctx0" brushRef="#br0" timeOffset="4877.5194">148 6938 447 0,'0'0'165'16,"0"0"-96"-16,0 0-13 15,0 0 21-15,0 0-12 16,0 0-25-16,0 0-12 16,10-17 24-16,-8 16 1 15,-1-3-18-15,4 0-15 16,0-2-18-16,-1 0 6 16,2-2 11-16,2 2-6 15,-2 0 0-15,0 0-5 16,3 0-6-16,1-2-1 15,1 0 1-15,3-2-1 0,-1 2 5 16,0-1-3-16,1 1 4 16,-1 3-6-16,-2-2-1 15,0 5 1-15,-2 2 0 16,0 0-1-16,0 0 1 16,-4 0 0-16,3 0 1 15,-4 11-1-15,2 0 0 16,-6 8 12-16,0 0-6 15,0 4 3-15,0 3-8 16,-3 2-1-16,-8-1 6 16,-3 2-6-16,1-3-1 15,-5 2 1-15,0 0-1 16,1-2-7-16,-1-2-36 0,0-3 1 16,5-7-10-16,0-2 24 15,3-6 21-15,4-5 6 16,3-1 1-16,1 0 0 15,2 0 1-15,0 0-1 16,0 0 0-16,0-5-10 16,0-4 8-16,0 2 2 15,0-4 0-15,0 3 0 16,7 0 6-16,-1 1-6 16,2-2 13-16,-1 1-11 15,1 1-1-15,0 3 12 16,0 0-12-16,-4-1 18 15,0 5 8-15,-1 0 2 16,-3 0-3-16,2 0 9 0,-2 0 6 16,0 0-14-16,0 0-11 15,2 0-6-15,2 0-9 16,3 0 0-16,4 0 8 16,2 0-3-16,6 0 1 15,-2 9-1-15,3-2-5 16,1 4 6-16,-2-4-7 15,-1 3 1-15,1-3-1 16,-5 1 1-16,3-4 0 16,-6 0 0-16,-5 0 0 15,0-4 5-15,0 2 7 16,-6-2 6-16,2 0 7 16,-2 0 9-16,0 0 10 0,0 0-9 15,0 0-17-15,0 0-3 16,0 0-16-16,0 0-30 15,0 0-72-15,0-9-169 16,0 0-568-16</inkml:trace>
  <inkml:trace contextRef="#ctx0" brushRef="#br0" timeOffset="7036.4023">731 7113 674 0,'0'0'205'15,"0"0"-143"-15,0 0-46 16,0 0 3-16,0 0 30 16,0 0-30-16,0 0-8 15,0 0 24-15,0 0 27 16,-3 0 0-16,3 0 4 15,0 0-16-15,-3 0 4 0,1 0-25 16,-2 0-16 0,0-7-11-16,-3-3-2 0,2 0 2 15,2-4-2-15,-4 1 1 16,4-1-1-16,-1-3 1 16,-1 0 0-16,3 2-1 15,2-2 1-15,0 3 0 16,0 2-1-16,0 0 0 15,0 3 1-15,0 1-1 16,0 0 1-16,0 1-1 16,0 2 0-16,0 1 0 15,7-1 0-15,0-2-1 16,3 2 1-16,2 2-2 16,-2 1 2-16,2 2-1 15,1 0-1-15,-1 0-5 0,1 0 8 16,-2 10-1-16,3 2 0 15,-6 4-1-15,1 4 1 16,0-3 1-16,-4 4-1 16,-2-1 0-16,-3 0 0 15,0-3 1-15,0-3-1 16,0-2 0-16,0-3 2 16,0-1 3-16,0-4-4 15,0 0 6-15,0-4-7 16,0 0 0-16,0 0 0 15,-1 0 2-15,1 0-4 16,0 0 2-16,-2-5-12 16,2-8 5-16,0 1 0 15,0-3 6-15,0 0 1 16,0-1-1-16,0-2-1 0,2 2 1 16,7 0-5-16,-1 0 6 15,6 3-1-15,-3-2 0 16,3 1-6-16,-1 4-2 15,1 2 8-15,-4 2-12 16,3 2 4-16,-1-1 9 16,-3 3-2-16,-1 2 1 15,2 0-6-15,-4 0 1 16,-1 0 5-16,-1 0 0 16,0 7 0-16,1 5 1 15,-2 4 0-15,-3 2 0 16,0 2 1-16,0 2-1 15,0-2 2-15,0 1-2 16,0-2 0-16,0 0 5 0,0-2-5 16,0-5 0-16,0 0 0 15,2-2 0-15,2-2-1 16,1 0 1-16,1-2-1 16,1 1 1-16,2-2-1 15,0 0 1-15,-2-1 0 16,6-1-1-16,-2-1 0 15,0-2 1-15,1 0-1 16,-2 0 0-16,1 0 1 16,2 0 0-16,3-5 0 15,-2-6 0-15,-1-1 1 0,-1 0-1 16,-4-2 6-16,1-2-3 16,1 0 3-16,-4-3 7 15,1-1-7-15,-3-1-6 16,-3 1 1-16,-1 0 0 15,0 2 9-15,0 2 0 16,0 2-10-16,0 2 2 16,0 4 9-16,0 1-5 15,0 4 3-15,0 1-9 16,-3 0 2-16,-2 2 9 16,1 0-11-16,-5 0 0 15,0 0 0-15,-1 6-3 16,3 3 3-16,-3 6-1 0,4-1 0 15,1 2 1 1,1 0 0-16,4 2 0 0,0 2 2 16,0-2-2-16,0 0 1 15,0 1 1-15,2-4-1 16,5-1 0-16,-1 0-1 16,6-2 0-16,-1 0-1 15,2-3 2-15,3-4-1 16,2-3 0-16,-1-2-1 15,4 0 1-15,-4 0 0 16,1-3-3-16,0-8 2 16,-3 1-8-16,-1-2 9 15,-3 0-1-15,-2-3-5 16,-5-2 5-16,-1-1 1 16,-3 0 0-16,0 0-1 0,0-1 1 15,0 5 1-15,0 2-1 16,0 5 1-16,0 1 9 15,0 5-9-15,0 1 0 16,0 0 0-16,0 0-1 16,-1 0 1-16,1 0-1 15,-2 9-2-15,0 8 2 16,0 2-1-16,2 3 1 16,-2 0-1-16,2-4 1 15,0-2-1-15,0-4 1 0,0-4 0 16,0-1 0-1,0-4 0-15,-3-3 0 0,3 0 0 16,0 0 0-16,-2 0 1 16,2 0 1-16,-2 0-1 15,-2 0 5-15,2 0-5 16,-6-8-1-16,4-2 0 16,0 0 1-16,-1 0 6 15,1 0 0-15,2 0 0 16,2-1-5-16,0 2-2 15,0-3 1-15,0 1-1 16,0 2 0-16,0-1 2 16,2 3-2-16,4 0 1 15,3 1 1-15,1-2-1 16,0 0 1-16,2 0 4 0,5-2 5 16,0 2 11-16,-7 0-6 15,1 4-1-15,-1 1-4 16,-4 3-10-1,1 0 8-15,-4 0-9 0,4 0 0 16,-4 0 1-16,2 5-1 16,-3 2-16-16,0 0-31 15,-1 3-19-15,-1-1-129 16,0-2-581-16</inkml:trace>
  <inkml:trace contextRef="#ctx0" brushRef="#br0" timeOffset="7794.3801">1591 6914 838 0,'0'0'205'16,"0"0"-124"-16,0 0 4 0,0 0-1 15,0 0-33-15,0 0-25 16,0 0-6-16,-81 18-2 15,70-6 8-15,1 4 1 16,-3 3 20-16,5 4-17 16,2 3-19-16,4 5-3 15,2-4-2-15,0 4-6 16,0-3 2-16,4-5-2 16,8-2-1-16,5-6 1 15,0-4-15-15,4-5-2 16,1-6-7-16,0 0 5 15,-2 0 1-15,2-10-9 16,-4-4 11-16,-2-5 2 16,-5 0 2-16,-5-4 11 0,0 0-7 15,-4-4 6-15,-2 3 2 16,0 2 1-16,0 0 0 16,0 6 16-16,-2 2-7 15,-2 4 25-15,2 6-3 16,0 0-16-16,2 4-3 15,0 0-12-15,0 0 0 16,0 0-1-16,0 0-5 16,0 0 5-16,0 2-8 15,0 10 4-15,0 4 4 16,0 4 0-16,0 0 1 16,0 4 6-16,0-2 0 0,2 0 2 15,4-3-9 1,-3-1 0-16,0-4 0 0,-1-5 1 15,-2 0-1-15,2-5 0 16,-2 0-1-16,3-2-12 16,-3-2-15-16,0 0-10 15,0 2-24-15,2-2-89 16,-2 0-70-16,0 0-140 0</inkml:trace>
  <inkml:trace contextRef="#ctx0" brushRef="#br0" timeOffset="8407.1402">1717 6747 788 0,'0'0'182'0,"0"0"-137"16,0 0-28-16,0 0 92 16,0 0 14-16,20 148-51 15,-12-95-37-15,-2-1-15 16,0-6-11-16,2-6-8 16,-4-6 18-16,-2-5-6 15,1-10 9-15,-3-5-1 0,0-6-13 16,0-1-7-16,0-5 1 15,0-2 0-15,0 0 8 16,0 0 0-16,0 0-2 16,0-4-8-16,0-10-3 15,0-4-15-15,0-3 7 16,0-1-2-16,3 1 12 16,2-1 0-16,2-1 0 15,0 6 1-15,2-2-2 16,2 3 2-16,3 2-1 15,1 2-9-15,1 0 10 16,3 1-1-16,2 2 0 16,1 3 1-16,-3 4 0 15,2 2 1-15,-1 0 9 16,-2 0 2-16,-2 14 5 0,-1 8 1 16,-1 2-4-16,-6 4-2 15,-1 2-3-15,0-2 2 16,-6-2-9-16,-1 0-1 15,4-6 9-15,-4-1-10 16,0-5 0-16,0-4-14 16,0 0-40-16,0-6-27 15,0-3-163-15,0-1-600 0</inkml:trace>
  <inkml:trace contextRef="#ctx0" brushRef="#br0" timeOffset="9792.2664">181 7632 735 0,'0'0'230'0,"0"0"-155"15,0 0-32-15,0 0-11 16,0 0-3-16,0 0-20 0,0 0-9 15,10-18 23-15,-8 14 21 16,3 0 2-16,-2-3 8 16,2 4-22-1,5-3-8-15,-2-1-6 0,5-1-18 16,6 0 13-16,1-2-11 16,4 3 5-16,-2-2-1 15,3 4-6-15,-5 2 1 16,-5 3 0-16,-2 0-1 15,-1 0 7-15,-3 0-7 16,-5 13 0-16,-2 2 15 16,-2 6 3-16,0 3-4 15,0 2-6-15,-13-1-8 16,-3 0 7-16,1-4-5 0,-2-6-1 16,5-4 0-16,1-2-1 15,2-3 1-15,2-1-1 16,5-5-7-16,2 0 0 15,0 0-12-15,0 0-7 16,0 0 8-16,0 0-8 16,0 0 7-16,11-7 8 15,5 0 3-15,1 1 7 16,1 3 1-16,2-1-3 16,0 4 3-16,0 0-2 15,0 0 1-15,-2 0 0 16,1 4-7-16,-4 8 8 15,-4 2-1-15,0 4-6 0,-5 0 7 16,-3 1 1-16,-3-2 6 16,0 1-1-16,0-2 0 15,-15 0 22-15,-3 0-5 16,-6-3-1-16,-3-2 4 16,-2 0 9-16,-1-5 10 15,0-2-18-15,0-3-6 16,6-1 16-16,1 0-3 15,6 0-9-15,0 0-17 16,9 0-8-16,2-4 1 16,4 3-1-16,2 1-34 15,0 0-75-15,4 0-55 16,11-3-141-16,1 2-621 0</inkml:trace>
  <inkml:trace contextRef="#ctx0" brushRef="#br0" timeOffset="10638.5525">710 7475 882 0,'0'0'219'0,"0"0"-154"15,0 0-52-15,0 0-12 16,0 0-1-16,0 0-1 16,0 0 1-16,32 63 24 15,-24-34 6-15,1 6 18 16,0 1-6-16,0 0-13 16,-3-2-10-16,4-2-10 15,-3-6 5-15,-3-4-12 16,0-6 5-16,-2-4-7 0,1-6 1 15,-3-1 0-15,2-4 0 16,-2-1 0-16,0 0 13 16,0 0 2-16,0 0 12 15,0 0-1-15,0 0-21 16,0-8-4-16,-5-2-2 16,1-4-11-16,0-1 11 15,2-2-8-15,2-1 3 16,0 1 5-16,0 3 1 15,0 2-1-15,0 0 1 16,0 4-1-16,0 2 0 16,0-3-2-16,0 1 2 15,0-2 0-15,4 2-1 0,5-2 0 16,0 3-1-16,2 0 1 16,-2 3 1-16,2 0-9 15,2 0 9-15,-2 2 1 16,3 0-1-16,-3 2 0 15,-3 0 0-15,4 0 0 16,-3 0 0-16,-1 2 0 16,2 12 0-16,-5 6 6 15,3 4 4-15,-4 4 9 16,1-3-3-16,0 4-7 16,-3-5-8-16,0-2 0 15,-2-4 1-15,0-4-1 0,2-4-1 16,-2 0 0-1,2-3-16-15,1-3-42 0,4-4-72 16,4 0-156-16,-2 0-236 0</inkml:trace>
  <inkml:trace contextRef="#ctx0" brushRef="#br0" timeOffset="10845.6337">1080 7645 540 0,'0'0'251'16,"0"0"-142"-16,0 0-70 16,0 0 5-16,0 0 26 0,0 0 17 15,0 0-38-15,4 84-19 16,1-55-2 0,-1-5-18-16,-2-4-9 0,4-2 7 15,-4-5-8-15,0-2-20 16,0-5-170-16,-2-3-443 0</inkml:trace>
  <inkml:trace contextRef="#ctx0" brushRef="#br0" timeOffset="11009.106">1005 7560 1092 0,'0'0'245'16,"0"0"-156"-16,0 0-28 15,0 0-21-15,0 0-40 0,0 0-61 16,0 0-104-16,-3 4-39 16,21 7-304-16</inkml:trace>
  <inkml:trace contextRef="#ctx0" brushRef="#br0" timeOffset="11290.2502">1225 7645 401 0,'0'0'538'0,"0"0"-434"0,0 0-32 16,9 119-5-16,-3-76-21 16,4-1 10-1,-3-3-12-15,1-2-25 0,-4-8-8 16,-1-2 7-16,-3-8-4 15,0-4-1-15,0-5 3 16,0-4-4-16,-11-2 8 16,-2-4-20-16,-1 0-33 15,-13-10-93-15,8-12-228 16,-4-4-218-16</inkml:trace>
  <inkml:trace contextRef="#ctx0" brushRef="#br0" timeOffset="11443.8946">980 7642 810 0,'0'0'185'0,"0"0"-47"0,0 0-42 16,0 0-60-16,0 0-23 15,0 0-13-15,0 0 0 16,49-82-27-16,-16 82-109 16,-4 0-85-16,-2 7-524 0</inkml:trace>
  <inkml:trace contextRef="#ctx0" brushRef="#br0" timeOffset="12303.0936">1441 7570 912 0,'0'0'178'0,"0"0"-130"0,0 0 36 15,0 0-15-15,0 0-22 16,0 0-21-16,0 0 19 16,-102 9-6-16,82 4-6 15,-1 1 2-15,4 2-12 16,1 2-17-16,5-1 4 16,2 3-9-16,7-1 0 15,2 3 0-15,0 0-1 16,0 2-1-16,11-4 0 15,9-2-9-15,1-4 10 16,5-3-2-16,1-8-5 0,0-3-3 16,-3 0-8-1,-2 0 2-15,-2-14 6 0,-1-2 1 16,-6-2 9 0,-3-3 0-16,0 2-2 0,-7-5 1 15,0 0 1-15,-3 0 0 16,0 2-1-16,0-1 1 15,0 8 8-15,0 1 10 16,0 8 1-16,0 2-8 16,0 4-10-16,0 0 13 15,0 0-14-15,0 0-8 16,0 13 7-16,0 10-7 0,0 3 8 16,3 3 0-1,5-3 0-15,2-3 1 0,-1-3-1 16,1-5 0-16,4-6-9 15,-1-5-30-15,1-4 0 16,1 0 1-16,1 0-1 16,-3-13 1-16,-1-4-18 15,-1-1 19-15,-5-5 16 16,1 3 19-16,-5 5 2 16,0 3 14-16,-2 4 18 15,0 5 18-15,0 3-19 16,0 0-15-16,0 9-9 15,0 14 7-15,0 3 8 16,0 0-4-16,6 6-10 16,4-7 1-16,1-4-9 0,1-6 0 15,-2-4 1-15,1-4-1 16,1-7 1-16,1 0 8 16,1 0 7-16,0-12 19 15,3-6 1-15,-4-6 9 16,0-4-14-16,-3-2-22 15,-6-4 15-15,-2 0-3 16,-2 5-1-16,0 0 4 16,0 10-7-16,0 6-15 15,-6 7-2-15,-7 6-51 16,3 0-96-16,-3 0-157 0</inkml:trace>
  <inkml:trace contextRef="#ctx0" brushRef="#br0" timeOffset="23842.1688">150 5613 424 0,'0'0'192'16,"0"0"-66"-16,0 0-57 16,0 0-20-16,0 0-26 15,0 0-5-15,0 0 5 16,0 0 3-16,0 0 7 16,0 0-4-16,0 0 3 0,0 0 5 15,0 0 2 1,0 0-13-16,0 0-7 0,0 0-18 15,0 0 7-15,0 0-6 16,0 0-2-16,0 0 13 16,0 0-8-16,0 0-4 15,0 0 5-15,6 0 2 16,-1 0 8-16,5 0 4 16,-2 0 2-16,4 0-2 15,1 0-9-15,-1 0 14 16,1 0 0-16,-1 0-24 15,5 0 9-15,1 0-4 16,-1 0 2-16,1 0 5 16,-2 0-13-16,2 0 1 15,-3 0 1-15,1 0 0 0,-1 0-2 16,-1 0 0 0,-3 0 0-16,1 0 6 0,-2 0-6 15,1 0 0-15,2 0 0 16,1 2 2-16,0-2-1 15,1 0 0-15,3 0 0 16,0 0 0-16,0 0 1 16,2 0 6-16,-3 0-8 15,2 0-5-15,-4 0 5 16,3 0 0-16,-1 2 0 16,-1-2 0-16,3 0 0 15,0 1 0-15,-1-1 1 0,2 0-1 16,0 0 1-16,0 0-1 15,0 0 1-15,-3 2-1 16,2-2 2-16,1 0-2 16,-2 0 1-16,-3 0 0 15,3 0-1-15,1 2 1 16,-2-2 0-16,3 2 0 16,0-2 1-16,0 0-2 15,3 3 6-15,-1-3-6 16,2 0 0-16,1 0 2 15,-1 0-2-15,1 0 1 16,2 0 0-16,0 0-1 16,-1 0 6-16,0 0-6 0,3 0 0 15,0 0 7 1,3 0-7-16,-3 0 1 0,-1 0-1 16,2 0 0-16,-1 0 1 15,0 0-1-15,-2 0 0 16,-1 0 4-16,4 0-3 15,-4 0-1-15,0 0 2 16,-1-5-1-16,2 3 9 16,-1-1-10-16,-3 1 0 15,2 2 5-15,-6-2-4 16,0 2-1-16,-2 0 0 16,-3 0 0-16,-1 0 0 15,-2 0 0-15,0 0 0 16,0 0-1-16,1 0-2 15,-1 0 3-15,4 0 5 0,1 0-5 16,0-3 0-16,-1 3-1 16,-2-2 1-16,1 2 0 15,-3 0 0-15,-2 0 0 16,-3 0 0-16,-3 0 1 16,-3 0-1-16,2 0 0 15,-2 0 9-15,0 0 3 16,0 0-11-16,0 0 7 15,0 0-8-15,0 0-1 16,0 0 1-16,0 0-5 16,2 0 4-16,0 0 1 15,-2 0 0-15,0 0 1 16,0 0-1-16,0 0 0 0,0 0 2 16,0 2-2-16,0 3 0 15,0 2 6-15,3 3-5 16,-3 0 16-16,0 2-9 15,0 5 0-15,0-1 11 16,0 1-11-16,0 5-1 16,0 2 2-16,0 3-9 15,2 1 8-15,3 0-7 16,1 0-1-16,1 2 7 16,-1-1-6-16,1 0-1 15,-1 1 1-15,2 0 0 16,-4 2 6-16,3 1-7 0,-1-3 1 15,2 2 14 1,-4-4-14-16,0-1-1 0,0-2 1 16,0-1-1-16,1 0 6 15,0 0-5-15,0-2 0 16,-1 1-1-16,0-2 7 16,1-1-1-16,-3 2-6 15,2 3 1-15,1-1-1 16,-3 2 0-16,3 0 11 15,-1 0-10-15,-3 0 0 16,5 0 5-16,-2 0-6 16,-2 0 0-16,0 0 2 15,-2 3-1-15,2-3-1 16,-2-1 1-16,0 3-1 16,0 0 6-16,0-2-5 0,0 3 0 15,4-5 5-15,-4 3-6 16,2-4 0-16,-2 0 2 15,2 1-2-15,0 1 1 16,2-1-1-16,-1 4 0 16,-1 0 1-16,2 1-1 15,-3-1 0-15,4-2 1 16,-1-1-1-16,-3 0 2 16,2-4-2-16,-1 0 1 15,0-1 3-15,-2 0-4 16,2-2-1-16,1 2 1 15,-1 2 0-15,0 2 0 16,0 0 0-16,0 3 0 0,0-3 0 16,3-1 0-1,-2 0 0-15,1-2 0 0,-2 1 1 16,2 1-1-16,-1-1 0 16,-3 2 0-16,2-2 0 15,0-1 0-15,-2 0 0 16,2 2 0-16,-1-2 1 15,-1 4-1-15,4 1 0 16,-4-1 0-16,2 1 0 16,-2 1 1-16,2-3-1 15,1-2 0-15,-3-3 1 16,0 2 0-16,2-3-1 0,-2-3 0 16,0 1 1-16,2 0-1 15,-2 1 1-15,0-1-1 16,0 2 0-16,2-2 0 15,-2 0 0-15,3 1 0 16,-1-3 2-16,-2 4-2 16,2-7 0-16,-2 1 0 15,0 0 1-15,2-4-1 16,-2 0 0-16,0-4 0 16,0 2 0-16,0-2 0 15,0 0 1-15,0 2 0 16,0 0 0-16,0 5 13 15,0-2-8-15,0 1-4 0,-4 0 5 16,2-1-7 0,-3-4 2-16,3-1-1 0,0 0 5 15,2-2 13-15,-3 1-1 16,1-1-11-16,-4 0 11 16,3-2-11-16,-1 1 5 15,-5 1 2-15,0 3-8 16,-2-4 4-16,0 4-4 15,-3-4 6-15,-1 1 8 16,-1 0-19-16,-2 1 7 16,-2-1-7-16,-1 1-1 15,2-1 2-15,-1 1-1 16,-3-2-1-16,4 2 1 16,-4-2-1-16,1 3 0 15,-2 1 0-15,2-2 1 0,-1 4-2 16,-4-1 1-16,2 2-1 15,-1-1 0-15,-2 2 2 16,2-1-1-16,0-2 0 16,-3 2 0-16,0 0 1 15,-2-3-1-15,0 2 0 16,-3-2 0-16,-1 0 0 16,3-1 0-16,-2 0 1 15,-1 0-1-15,-1-2 7 16,-1-1-7-16,-4-1-1 15,1 0 1-15,-2 3-1 16,1-3 1-16,-3 0 0 0,1 0 1 16,-1 0-1-1,2 0 0-15,-1 0 0 0,1 0-1 16,1 0 2-16,2 0 0 16,1 0-1-16,2 0 0 15,3 0 0-15,4 0 0 16,0 0 0-16,4 0-1 15,3 0 1-15,-1 2 0 16,0-1 1-16,0-1-1 16,0 3 1-16,-1 0-1 15,2-2 0-15,0 0-1 16,-4 2 1-16,4-1 0 16,1 0-1-16,-2 0 1 0,3 1 0 15,3-3 0 1,-2 3 0-16,3-1 0 0,1 0 0 15,-1 2 0-15,-1-3 0 16,1 4 0-16,-2-1 0 16,2-2 0-16,3 2-1 15,0-2 1-15,2 1 0 16,0-2 1-16,1 1-1 16,2 0 0-16,1-2-1 15,3 2 1-15,0-2 0 16,-2 2 0-16,2-2 0 15,2 0 0-15,0 3 0 16,2-3 0-16,0 0 0 16,0 0 0-16,0 0 0 15,0 0 0-15,0 0 0 0,0 0 0 16,0 0 0-16,0 0 1 16,0 0 0-16,0 0-1 15,0 0 2-15,0 0 5 16,0 0-6-16,0 0 6 15,0 0-7-15,0 0 2 16,0 0-1-16,0 0-1 16,0 0 0-16,0 0 5 15,0 0-5-15,0 0 0 16,0 0 0-16,0 0 1 16,0 0-2-16,0 0 2 15,0 0-1-15,0 0 8 0,0 0-7 16,0 0 10-16,0 0-10 15,0 0-1-15,0 0 8 16,0 0-8-16,0 0 2 16,0 0 8-16,0 0-4 15,0 0 6-15,0 0-5 16,-2-7-7-16,-3-5 7 16,-1-2-7-16,-2-2 0 15,2 0-1-15,-1-2 1 16,1-1 0-16,-1-4 0 15,0 0 1-15,3-1-1 16,-3 0 0-16,2 2 0 16,2 0-1-16,0 3 2 0,1-2-2 15,-3 1 1 1,3-2 0-16,-3 3-1 0,1-4 1 16,2 1-1-16,-2-2 1 15,-1 1-12-15,-1-2 11 16,3 1-9-16,1-2 1 15,-3-1 6-15,3 1 3 16,0 3-6-16,0-4 6 16,-1 6-2-16,3-4 2 15,-2 4 0-15,0-2-5 16,0 1 5-16,0 2 0 16,-1-2 0-16,1 0 1 15,0 1 0-15,-4-2-1 0,3-1 0 16,1-3 0-1,-3 2 0-15,1-4 0 0,-2 6 0 16,3-2 0-16,0 4 0 16,-1-1 0-16,2-3 0 15,2 1-1-15,0 0 1 16,0-2-1-16,0 0 0 16,0 0 0-16,0-2 0 15,0-2 0-15,0-4 0 16,0-4-5-16,0-5 5 15,2 1 1-15,-2 0 0 16,2 4 0-16,-2 4 0 16,0 2 1-16,0 2-1 15,0 4 0-15,0 2 0 16,0 2 0-16,0-2 1 0,0 2 1 16,-4 0-2-16,2 0 1 15,0-1-1-15,2 1 0 16,0-2 1-16,0 2-1 15,0-3 0-15,0 4-1 16,0 1 0-16,0-2 1 16,0 4 0-16,0-2-2 15,0 2 2-15,0 0-1 16,2 0 1-16,2-5 0 16,0 1 0-16,1-3 1 15,0-4-1-15,1 1 0 16,-1-2 0-16,0 1 0 0,1-2 0 15,1 2 0 1,-3 0 0-16,3 3 0 0,-3 3 0 16,0 0 0-16,1-1 2 15,-2 1-2-15,3 1 0 16,1 0 0-16,-3 1 1 16,0-4 4-16,3 4-4 15,-2-2 1-15,-3 5 12 16,3 1-13-16,-1 2 8 15,0 3 0-15,1 0-8 16,-1 0 8-16,-2 0-9 16,3 2 0-16,-2 0-1 15,-3 3 1-15,2 2 0 16,-2 1 0-16,2-1-1 16,-2 2-15-16,4-3-34 0,0-4-45 15,13-10-127-15,-2 1-64 16,-1 2-742-16</inkml:trace>
  <inkml:trace contextRef="#ctx0" brushRef="#br0" timeOffset="26443.4788">1105 5807 90 0,'0'0'340'0,"0"0"-148"15,0 0-98-15,0 0-9 16,0 0-20-16,0 0-29 16,0 0-16-16,0 0-2 0,0 0 28 15,0 0-9 1,0 0 13-16,0 0-13 0,0 0 1 15,0 0 11-15,0 0-1 16,0 0-8-16,0 0-11 16,0 0-10-16,0 0 6 15,0 0-3-15,0 0-8 16,0 0 6-16,0-2-14 16,0-4-5-16,0 0 6 15,0-3-6-15,0 2 15 16,0 0-3-16,0-5-12 15,0 3 8-15,0-2-8 16,0 4-1-16,2-2 6 0,0 2-6 16,0-1 0-1,1-2 11-15,-1 2-1 0,-2-1 0 16,2 0 0-16,0 1-1 16,3-2 2-16,-3-2-10 15,3 2-1-15,-2-3 1 16,2 1 1-16,0 2 7 15,-1-2-2-15,-2 2-7 16,4-2 2-16,-2 2-2 16,0 0 1-16,3 0 1 15,-4 0-2-15,4 2 1 16,1-2 0-16,-3 2-1 16,3 0 2-16,0-1 0 15,0 2-2-15,0-1 0 16,0-3 0-16,2 4 0 0,-1-1 1 15,2 0-1-15,-2-1 1 16,0 0-1-16,2 1 6 16,0-1-5-16,3 0-1 15,-1-2 2-15,1 4-2 16,-1-1 0-16,1-1 1 16,1 2 0-16,1-3-1 15,-4 1 0-15,5 1 1 16,-4 1-1-16,1-1 0 15,-1-1 1-15,-3 2 6 16,3-4-7-16,1 3 6 16,2-2-4-16,-1 0-2 15,-1 3 1-15,1 0 1 16,-3 2-2-16,-1 1 1 0,0 0-1 16,1 0 1-16,-4 1-1 15,3 1 0-15,3 0 1 16,1 1-1-16,3 1 0 15,5 0 0-15,-4 0 0 16,4 0 0-16,-3 0 0 16,0 0 0-16,-4 0 0 15,-3 0 0-15,-2 0 0 16,-2 0 1-16,-5 0-1 16,1 0 1-16,-5 0-1 15,0 0 0-15,0 0 16 16,0 0 18-16,0 0 4 15,0 0 1-15,0 0-18 0,0 0-7 16,0 0-1-16,0 0-12 16,0 0 7-16,0 0-8 15,0 0 0-15,0 0-1 16,-3 0-19-16,-5-2-10 16,-1-1 3-16,-3 1-24 15,2 0 1-15,-2 1-17 16,1-3 24-16,2 1 19 15,1-1 0-15,-2 2 12 16,6-1 11-16,0-2-8 16,1 1 9-16,3 1-1 15,0-1 0-15,0 1-6 16,0 3 5-16,0 0 2 0,0 0 0 16,0 0-1-16,0 0 1 15,0 0-7-15,0 0-1 16,0 0 7-16,0 14-12 15,0 5 13-15,5 5 1 16,1-1-1-16,-2 1 10 16,2-2-9-16,-2-4 0 15,-2-5 8-15,0-5-7 16,1-4-2-16,-3-2 1 16,0-2 1-16,0 0 18 15,0 0 5-15,0 0 10 16,0 0 5-16,0-6-19 0,0-8-20 15,0-4-1-15,0-3-6 16,0 0-4-16,0-2 0 16,0 3 8-16,0 3 1 15,0 2 0-15,0 2 0 16,0 2-1-16,2 1-12 16,6 3 13-16,2-2-6 15,-1 1 5-15,-1 2 2 16,4 2-6-16,-1 0 6 15,0 1 0-15,0 0-5 16,0 3 4-16,-1 0 1 16,1 0-2-16,-3 0 1 15,-1 0-5-15,-3 3 6 16,0 8 0-16,-1 1 0 16,-3 2 7-16,0 2-7 0,0 0 7 15,-3 0 1-15,-7 3-7 16,-6-3 17-16,0 2-12 15,-4-1 0-15,1-1 6 16,0 0-12-16,4-2 0 16,1-2 1-16,6-1-1 15,1-3 1-15,3-2-1 16,4-2-7-16,0-2-15 16,0-2-48-16,2 0-112 15,9 0-121-15</inkml:trace>
  <inkml:trace contextRef="#ctx0" brushRef="#br0" timeOffset="27688.8121">2157 5046 713 0,'0'0'207'0,"0"0"-120"16,0 0-34-16,0 0-14 16,0 0-17-16,0 0-16 15,0 0 12-15,0-12 24 16,2 9 35-16,3-1-9 15,-1 2-26-15,1 0-23 0,1-1-12 16,4 0-7 0,-2 1 1-16,3-2 0 0,3 1-1 15,-1 2 1 1,1-1-1-16,1 2 0 0,-4 0 0 16,0 0 0-16,0 0 0 15,-2 0 0-15,-2 0 0 16,2 0 1-16,-3 0-1 15,-1 0 0-15,2 0-1 16,-2 0 1-16,-3 0 0 16,1 6 0-16,0 3 0 15,-1 0 0-15,-2 5 0 16,0 0 0-16,0 4 0 16,0 2 0-16,0 0 10 15,0-2-4-15,-8 2-6 16,-4 0 16-16,-1 1-15 0,-3-2 9 15,-4 1-4-15,0 3-5 16,0-1 0-16,0-4 5 16,2 0-5-16,3-4 3 15,1 0-4-15,3-5-1 16,0 0 1-16,2-3-1 16,2-2 1-16,3 0 0 15,0-4 2-15,-1 1 4 16,5-1-6-16,-3 0 9 15,3 0-3-15,0 0-6 16,0 0 10-16,0 0-9 16,0-1-1-16,0-7 0 0,0-2-6 15,6 2 6 1,-4 2 0-16,0 0 0 0,0 2-1 16,2 0 1-16,1 0-6 15,-1 0 5-15,0 0 1 16,4 2 0-16,-4-2-1 15,3 1 2-15,-1 1 3 16,-2 1 3-16,4-1-7 16,-2 0 2-16,3 2-2 15,3 0 0-15,3 0 10 16,3 0 2-16,-1 0 8 16,4 0-14-16,0 0-5 0,2 0 1 15,-1 0 5 1,1 0-7-16,-1 4 2 0,0-1-1 15,1 2 18-15,-5-1-18 16,-3 0 1-16,1-2 5 16,-5 1-1-16,-3 0 7 15,-3-3-4-15,0 1-8 16,-3-1 17-16,-2 0-4 16,2 0 16-16,-2 0 10 15,0 0-4-15,0 0 2 16,0 0-9-16,0 0-10 15,0 0 2-15,0 0-14 16,0 0 2-16,0 0-2 0,0 0-6 16,0 0-1-1,0 0 0-15,0 0 0 0,0 0-20 16,0 0-40-16,-14 15-66 16,-10-3-124-16,-8 2-1068 0</inkml:trace>
  <inkml:trace contextRef="#ctx0" brushRef="#br0" timeOffset="36989.9571">686 2384 348 0,'0'0'244'16,"0"0"-124"-16,0 0-31 16,0 0-22-16,0 0-1 15,0 0-6-15,-5-14-21 16,5 12-8-16,0 2 8 15,-2 0 5-15,0 0 18 16,2 0-11-16,-2 0-31 16,2 0 0-16,0 0-14 15,-2 0-6-15,2 0 5 16,-2 0-5-16,-4 0-2 16,2 0 2-16,-4 2-5 0,3 5 5 15,-4 4 0-15,0-1 1 16,0 1 17-16,-2 4-5 15,0 1-6-15,0 0 6 16,-1 0-7-16,-1 0 4 16,2 0-9-16,-5 3 4 15,1 0 13-15,-4 3-17 16,2-1 12-16,2-1-1 16,-3-4-1-16,7-1 4 15,-2-3-5-15,1 0-9 16,3-4 22-16,3 1-10 15,-2-6-13-15,4 2 7 16,2-1-7-16,2-2 7 0,-2-2-7 16,2 0 8-1,0 0 8-15,0 0-15 0,0 0 6 16,0 0 8 0,0 0-15-16,0 0 9 0,0 0-9 15,0 0-1-15,0 0 1 16,0 0-42-16,0 0-26 15,0 0-25-15,0 0-96 16,0 0-155-16</inkml:trace>
  <inkml:trace contextRef="#ctx0" brushRef="#br0" timeOffset="37761.6706">289 2416 209 0,'0'0'201'0,"0"0"-123"15,0 0-38-15,0 0-12 16,0 0 24-16,0 0 5 16,0 0-13-16,2 0-3 15,0 0-7-15,0 0-3 16,3 0 0-16,2 0 5 16,2 5-4-16,4 4-6 15,0-1 24-15,1 2-17 16,2 0-9-16,-1-1-1 15,0 5 6-15,1-2 7 0,0-1-23 16,-3 1 4-16,2 2-10 16,-1 0 8-16,0-2 5 15,-2 1-4-15,0-1-1 16,-3-1-2-16,2 2 11 16,-3-1 8-16,3 2-16 15,1 1 3-15,-1 2-10 16,3 0-1-16,1 0 7 15,-3-3-14-15,1-2 12 16,-4-4 3-16,0-1-4 16,-5-5 5-16,1 1-7 15,-5-1-8-15,2-2 15 16,-2 0-2-16,0 0 23 0,0 0 17 16,0 0-11-16,0 0-5 15,0 0-25-15,0 0-2 16,0 0-2-16,0 0-10 15,0 0-46-15,0 0-46 16,0 0-44-16,0 0-154 16,0-7-560-16</inkml:trace>
  <inkml:trace contextRef="#ctx0" brushRef="#br0" timeOffset="38352.0908">766 2632 228 0,'0'0'248'0,"0"0"-108"16,0 0-39-16,0 0 13 16,0 0-8-16,0 0-27 15,0 0 8-15,0 0-12 16,0 0-11-16,0 0-25 16,5 0-23-16,1 0-15 15,5-1 8-15,5-3-9 16,4-1-1-16,4 2 1 15,3-2 0-15,-2 1 13 16,-1 0-2-16,-4 3-10 0,-4-3 4 16,-2 2-4-1,-8 2-1-15,-2 0 1 0,-4 0-1 16,0 0 2-16,0 0-1 16,0 0 0-16,0 0-1 15,0 0-6-15,0 0-59 16,-6 0-112-16,-6 2-151 15,-1 3-364-15</inkml:trace>
  <inkml:trace contextRef="#ctx0" brushRef="#br0" timeOffset="38769.2769">842 2757 508 0,'0'0'96'0,"0"0"-10"0,0 0 49 16,0 0-40 0,0 0-23-16,0 0-26 0,0 0 6 15,97-10 12-15,-85 6-29 16,-1 1-5-16,-5 1-5 16,2 2-14-16,-4 0 7 15,-2 0-5-15,3-3-13 16,-1 1 7-16,-1 2-7 15,3-2 0-15,-1 2 0 16,1 0 0-16,1 0-36 16,-3 0-74-16,-2 0-67 15,-2 0-355-15</inkml:trace>
  <inkml:trace contextRef="#ctx0" brushRef="#br0" timeOffset="47801.7951">1248 2326 140 0,'0'0'516'0,"0"0"-421"16,0 0-71-16,0 0 8 15,0 0 29-15,0 0 17 0,-31-16-7 16,23 11-29-1,2 0 26-15,1 1-13 0,1 0-6 16,0 0-7-16,2 0-6 16,-2 2-3-16,2 2 1 15,2-2-20-15,0 2 5 16,0 0-12-16,0 0-7 16,0 0 0-16,0 0 0 15,0 0-10-15,0 0 10 16,0 0-6-16,0 0 6 15,2 0 0-15,2 2-3 16,0 5-2-16,-1 4 4 16,3 1 0-16,0 2 1 15,1 4-1-15,-2 1 1 0,-1 0 1 16,3-1-1 0,-3 3 0-16,0-2 0 0,3 1 0 15,-4 1 5-15,1-1-4 16,-4 2-1-16,2-1 1 15,-2-1-1-15,0 1 3 16,0-4-2-16,0 0-1 16,0-4 1-16,0 0 0 15,0-3 0-15,0-2-1 16,0 0 1-16,0-2 0 16,0-1-1-16,3 0 0 15,-3 0 5-15,0-3-5 16,0 3 0-16,2-3 0 0,-2-2 0 15,0 2 0 1,0-2 0-16,0 0 0 0,0 0 11 16,0 0-10-16,0 0 20 15,0 0-2-15,0 0 1 16,0 0 14-16,0 0-13 16,0 0-12-16,0 0 3 15,0-6-12-15,0-2 2 16,0-1-2-16,-5 2 1 15,-1-3-2-15,3 0 2 16,-2 3-1-16,5 0 0 16,0 0-1-16,0-1 1 15,0 1-29-15,0-1-10 0,0-2 24 16,0-1 8 0,0 1 6-16,5 1-6 0,0 0-3 15,-3 1 4-15,3 0 6 16,-3 1 0-16,2 0 0 15,2 3 0-15,0-2-13 16,5 0 11-16,-2 0-21 16,4 2 13-16,0 1 1 15,-2-2 8-15,3 2 0 16,-1 0-9-16,-2 1 10 16,2 2-1-16,-2 0 1 15,3 0-6-15,-3 0 6 16,1 0-6-16,-4 0 6 15,1 5 0-15,0 3-6 0,-2 1 5 16,-1 1 1-16,-1 4-1 16,-1 0-12-16,-2 2 13 15,0 1-1-15,-2-1 1 16,0 0 0-16,0-2-1 16,0-2 1-16,0 0 0 15,0-4 1-15,0 1 0 16,-4 0 8-16,-5-4-7 15,1 4-1-15,-4-3 1 16,-3 2-2-16,-1-2 1 16,1 0 0-16,-3-2-1 15,0 0 0-15,2 0 0 16,-1-2 0-16,3-2 0 0,3 0-1 16,2 2 1-16,2-2 2 15,3 0 12-15,2 0 8 16,2 0-9-16,-2 0 0 15,2 0-3-15,0 0-10 16,0 0 7-16,0 0-7 16,0 0-12-16,0 0-20 15,2 0-64-15,15 0-105 16,1 0 12-16,0 0-299 0</inkml:trace>
  <inkml:trace contextRef="#ctx0" brushRef="#br0" timeOffset="48241.1755">1589 2563 626 0,'0'0'247'0,"0"0"-130"16,0 0-36-16,0 0-15 15,0 0-25-15,0 0-27 16,0 0-13-16,4-4-1 16,-2 4-1-16,0 0-1 0,0 5 2 15,1 9 2 1,-1 5 63-16,2 3-4 15,-1 2-26-15,-1 1-2 0,2-1-26 16,-1-1-5-16,1-3-1 16,-2-3 2-16,1-2 6 15,-1-1-8-15,-2-4 0 16,0-5 5-16,0 0-6 16,0-5 0-16,0 2 1 15,0-2 0-15,0 0 5 16,0 0-6-16,0 0-17 15,0-7-83-15,0-10-157 16,0-1-345-16</inkml:trace>
  <inkml:trace contextRef="#ctx0" brushRef="#br0" timeOffset="48450.4769">1566 2416 925 0,'0'0'168'15,"0"0"-73"-15,0 0-22 16,0 0-43-16,0 0-30 16,0 0-7-16,0 0-177 0,16-18-14 15,-3 18-111-15</inkml:trace>
  <inkml:trace contextRef="#ctx0" brushRef="#br0" timeOffset="49066.3059">1769 2526 409 0,'0'0'80'15,"0"0"25"-15,0 0 60 16,0 0-73-16,0 0-10 16,0 0-35-16,5 120-1 15,-3-91-24-15,-1-5-9 0,2-4-5 16,-1-1 1-16,0-8-9 16,1-1 1-16,-1-5 0 15,-2 0 0-15,0-5 8 16,0 0-3-16,0 0 11 15,0 0 48-15,0 0 29 16,0 0-28-16,0-2-49 16,0-8-16-16,0-2 5 15,-2 0-6-15,-3-2-1 16,0 1 1-16,2 1-1 16,-2 0 1-16,3 3 0 15,-2-1 0-15,-2 2-1 0,2-2 1 16,2-1 0-1,2 1 0-15,0 3 0 0,0-4 1 16,0 4-1-16,4-4-1 16,6 4 1-16,1-1 1 15,0-1 1-15,0 4-1 16,-2-2 6-16,-3 3-6 16,-2 2-1-16,2 0 0 15,-2 2 7-15,1 0-7 16,-3 0-8-16,2 0 8 15,0 0 0-15,1 0 0 16,2 0 0-16,0 0 1 16,-1 0-3-16,1 0 2 0,1 4-2 15,0-1 2-15,0-2-17 16,3-1-47-16,3 3-77 16,-3-3-16-16,-3 0-118 15</inkml:trace>
  <inkml:trace contextRef="#ctx0" brushRef="#br0" timeOffset="49499.9301">1992 2523 620 0,'0'0'226'0,"0"0"-151"15,0 0-52-15,0 0-22 0,0 0 14 16,0 0 20-16,0 0-2 16,0 91 3-16,-4-60-9 15,4-1-1-15,0-2-2 16,0-5-13-16,0 0 1 16,0-8-2-16,4-2 1 15,10-6 0-15,-2-4 7 16,4-3 27-16,2 0 22 15,3 0-24-15,-2-6-8 16,1-6-19-16,1-5 0 16,-6 3 22-16,-4-7-10 15,-2 1 2-15,-4-4-1 0,-5 2 13 16,0-2-24-16,0 2 5 16,0 0-4-16,0-1-16 15,-5 5 7-15,-1 2-10 16,-2 3 0-16,2 2-6 15,1 5-24-15,-3 6-56 16,-2 0-58-16,-3 0-182 0</inkml:trace>
  <inkml:trace contextRef="#ctx0" brushRef="#br0" timeOffset="51018.0197">338 3130 466 0,'0'0'139'0,"0"0"-93"16,0 0-4-16,0 0-5 15,0 0 9-15,0 0-5 16,0 0-17-16,0 0 2 15,0 0 2-15,0 6 12 0,0 0 18 16,0 4-16 0,0 2-25-16,0 2-1 0,0 2-15 15,0 0 18-15,0 3 13 16,4-2-21-16,1 3 10 16,0-2-20-16,3 0 19 15,2-1-7-15,-2-5-12 16,1-1 20-16,-1-3-11 15,2-2-4-15,-1-2 8 16,1-1-13-16,0-3 25 16,-2 0 17-16,2 0-2 15,3 0-1-15,-2 0-14 16,3-11-4-16,-3 1 0 16,2-1-15-16,-4-1 8 15,2-2 2-15,-4-3-15 0,2-3 12 16,-2 2-5-16,-3-2-8 15,-2 2 9-15,-2 4-7 16,0 0 3-16,0 4-5 16,0 0 0-16,0 2 12 15,0 2-13-15,0 2 0 16,0 0 6-16,0 4-5 16,0 0 1-16,0 0-2 15,0 0-8-15,0 0-4 16,0 0-21-16,0 8 11 15,0 10 15-15,0 6 2 16,0 10 5-16,0 4 0 0,0 4 0 16,0 2-2-16,0-2 2 15,0 1 0-15,0-5-1 16,0-4 1-16,0 0 0 16,0-4 0-16,0-4 0 15,-2-2-1-15,-2-6 1 16,-1-2 0-16,1-4 6 15,-2-2-6-15,2-3 1 16,0-3 6-16,2-3 15 16,0-1 20-16,-3 0 6 15,1 0 2-15,-3 0-14 16,-2 0-21-16,0 0 4 16,1 0-18-16,-2 0 0 15,2 0 7-15,0 0-8 16,3 0 0-16,-1 0 0 0,4 0 0 15,2 0 0-15,0 0-8 16,0 0-47-16,0 0-63 16,0 0-62-16,0 0-308 0</inkml:trace>
  <inkml:trace contextRef="#ctx0" brushRef="#br0" timeOffset="51505.4147">824 3196 806 0,'0'0'185'0,"0"0"-95"0,0 0 37 15,0 0-40-15,0 0-36 16,0 0-27-16,0 0-22 15,-5-4-1-15,5 4 8 16,0 0-7-16,0 0 10 16,10 0 5-16,4 0-8 15,7 0 9-15,-1-1-17 16,2 1 9-16,1-3 0 16,-3 0-9-16,-3 2 0 15,-1-1 0-15,-5 2-1 16,1-2-1-16,-6 2-24 15,1 0-7-15,-3 0-26 16,0 0-30-16,1 0-41 16,-5 0-128-16</inkml:trace>
  <inkml:trace contextRef="#ctx0" brushRef="#br0" timeOffset="51847.7745">837 3321 557 0,'0'0'284'16,"0"0"-176"-16,0 0-76 15,0 0 35-15,0 0 27 0,0 0-32 16,0 0-22-16,87 0-1 16,-72 0 2-16,0 0-28 15,2 0-3-15,-4 0-1 16,0-2-9-16,-1 2 0 16,1 0 0-16,-1 0-24 15,-1 0-80-15,-3 0-70 16,-3 0-158-16</inkml:trace>
  <inkml:trace contextRef="#ctx0" brushRef="#br0" timeOffset="56725.8468">1292 3184 504 0,'0'0'261'0,"0"0"-147"0,0 0-52 15,0 0-13-15,0 0-4 16,0 0-16-16,0 0-10 16,0 0-12-16,0 0 12 15,0 0 20-15,0 0 4 16,0 0-5-16,0 0-21 15,0 0-15-15,0 0 3 16,0 7-5-16,0 0-8 16,0 5 8-16,2 4 0 15,-1 4 6-15,5-2-6 16,-2 0 0-16,-1-2 0 16,1-1 0-16,0-5 0 0,-1-5 0 15,-1 0 0 1,-2-4-1-16,2-1 1 0,-2 3 0 15,0-3 0-15,0 0-5 16,0 0 5-16,2 0 7 16,-2 0-6-16,0 0 18 15,0 0 13-15,0 0 0 16,0 0-9-16,0-9-22 16,0 0 12-16,0-4-11 15,0 1-1-15,0-4 0 16,0 1 1-16,-2-2-1 15,0 1 0-15,0 0 0 16,2 2 1-16,0-2-2 16,0 3 0-16,0 4 1 15,0-1-1-15,0 0 0 0,0 2-1 16,0-1 1-16,0 4 0 16,8-2 0-16,0 0-3 15,5-1 3-15,0 2-1 16,1 2 1-16,1 0-1 15,3 0-4-15,-1 0 5 16,4 2 0-16,-3 0-1 16,-1 2 1-16,1 0-7 15,-2 0 6-15,2 2 1 16,-5 8 0-16,1 6 0 16,-6 2-1-16,0 2 0 15,-2 1 1-15,-1 2 0 16,-5-5 0-16,0-1 0 15,0-2 0-15,0-3 1 16,0-4-1-16,0-2 0 0,0-4 7 16,0 1-6-16,0-3-1 15,0 0 1-15,0 0 5 16,0 0 26-16,0 0 0 16,0 0-9-16,0-9-14 15,0-3-9-15,0-4-1 16,0 2-1-16,0-2 1 15,0 2 1-15,0-2 0 16,0 0-7-16,0 2 7 16,2-2 0-16,8 2 0 0,2 0 0 15,-1 0-6 1,0 3 6-16,-2 1 0 0,0 3-2 16,0 0 1-16,-5 3 1 15,0 3 0-15,2 1-1 16,-3 0-1-16,2 0-4 15,0 0 4-15,-1 0-4 16,2 0 5-16,2 10-3 16,-4 4 3-16,3 2 1 15,-1 4 0-15,-2 2 2 16,4 2-2-16,-2 0 0 16,1 0-1-16,1-2 1 15,2-2 0-15,-1-4 0 16,-1-2 0-16,1-3 0 15,1-4-1-15,0-2-7 0,2-1 8 16,1-1 0-16,0-1 0 16,1-2 0-16,0 0 0 15,1 0 0-15,-2 0 0 16,0 0 0-16,1 0 0 16,2-4 0-16,-1-6-1 15,-1-2 1-15,1 0 0 16,-4-2 0-16,0-1 1 15,0 0-1-15,-4-3 10 16,-2 0-10-16,1-1 0 16,-3-2 0-16,1 1 1 15,-4 2-1-15,0 2 1 16,0 4-1-16,0 0 5 0,0 4-3 16,0-1-2-16,-2 5 2 15,-3 0-2-15,1 4 4 16,-1 0-4-16,1 0-6 15,-1 0 6-15,-2 0-10 16,1 7 10-16,0 1-1 16,-2-1-6-16,4 2 7 15,2-1 0-15,2 2-8 16,0 2 8-16,0 0-1 16,0 4-4-16,0-1 4 15,0 5 1-15,9-5 0 16,0 2-1-16,-1-6-4 15,1 1 4-15,3-2 1 0,-1 0 0 16,0-2 0-16,1-2-1 16,-2-2 0-16,-1-2 0 15,3-2-6-15,-2 0 6 16,4 0 2-16,-1 0-2 16,0 0 2-16,2-8-1 15,-1-6 0-15,0-1 0 16,-3 0 1-16,-1-2-1 15,-6 0 0-15,0-3 1 16,-4 2 1-16,2 1 0 16,-2 4 5-16,0 3-7 15,0 1 1-15,0 6 9 0,0 1-10 16,0 2 1-16,0 0 0 16,0 0-1-16,0 0 0 15,0 0-13-15,0 0-3 16,0 8 15-16,0 6-8 15,0 1 9-15,5 6 0 16,-1-1 0-16,0 2-9 16,1-2 9-16,0-2-18 15,-3-3-6-15,0-6-8 16,-2-3 15-16,0-2 16 16,0-4-7-16,0 0 8 15,0 0 7-15,0 0 2 16,0 0 23-16,0-4-15 15,0-8-4-15,0-3-12 16,-6-6-1-16,-2 1 15 0,2-4-5 16,2-1-4-1,-3 4 17-15,2-1-9 0,-2 5 2 16,4 5-1-16,2-1-4 16,1 5 10-16,0 2-15 15,0 1 1-15,0 0-6 16,0 1-1-16,10-3-1 15,5-1 0-15,1 3 0 16,3-4 0-16,2 1 1 16,-4 3-1-16,-3-2 1 15,-3 5-1-15,-7 1 1 16,1 1-2-16,-3 0-10 16,1 0-4-16,1 0-39 0,-3 10-6 15,6 10-59 1,0-3-125-16,-3-1-685 0</inkml:trace>
  <inkml:trace contextRef="#ctx0" brushRef="#br0" timeOffset="57359.2115">2569 3028 793 0,'0'0'196'0,"0"0"-79"0,0 0 27 15,0 0-75-15,0 0-27 16,0 0-21-16,0 0-1 16,-104-16-4-16,86 20-5 15,-3 10-10-15,2 2-1 16,-2 0 1-16,5 3-1 15,5 1 7-15,2-1-7 16,8 0 0-16,1 1-1 16,0-3-5-16,0-2 6 15,10-4-1-15,5-1-5 16,0-5 5-16,3-5 1 16,-3 0-6-16,3 0 6 15,-3 0 0-15,0-5 1 0,-1-7 1 16,0 0-2-16,-5-2 9 15,-1-1-9-15,0-5 6 16,-4 3 4-16,-2-4-1 16,1 1 11-16,-3 1-14 15,0-1 0-15,0 1 7 16,0 5 4-16,0 4 1 16,-3 5-8-16,1 0 3 15,2 4 6-15,0 1-11 16,0 0-8-16,0 0 0 15,0 0-28-15,0 11 17 16,0 8 10-16,0 5 1 16,5 1 0-16,-1 4 0 15,0-5 0-15,1-2-1 16,-3-2 1-16,0-6 0 0,-1-2-1 16,3-4-25-16,0-2-22 15,-1 0-10-15,1-4-26 16,0-2-54-16,7 0-22 15,-1-5-61-15,-4-8-564 0</inkml:trace>
  <inkml:trace contextRef="#ctx0" brushRef="#br0" timeOffset="58008.8966">2605 2821 553 0,'0'0'207'0,"0"0"-114"16,0 0 9-16,0 0-39 15,0 0-44-15,0 0-16 16,0 0 3-16,-5 16-5 16,5 15 70-16,0 6 24 15,5 7-48-15,-1 6-17 16,4 3-17-16,-4-4-3 15,0-2-2-15,0-7-7 16,-1-8 0-16,-1-8-1 0,0-8 1 16,0-8-1-1,-2-3 2-15,0-5 10 0,2 0 1 16,-2 0 20-16,0 0 19 16,0-17-26-16,0-5-20 15,0-4-6-15,0 0 1 16,0-2-1-16,0 1 8 15,0 1-8-15,0 6 12 16,0 1-12-16,0 5 8 16,0 0 2-16,0 1-1 15,0 4 2-15,0 1-10 16,0 0-1-16,8 0 2 16,5 1-2-16,1 1 0 15,2 3-1-15,4-2 1 16,4 3 0-16,-5 0-1 0,2 2 0 15,-1 0 1 1,-4 0-1-16,3 0-5 0,-6 4 6 16,1 10-10-16,-5 7 9 15,0 2-1-15,-5 7 2 16,-2-1 5-16,0 0-5 16,-2-3 0-16,0-3 5 15,0-5-5-15,0-6 1 16,0-4-1-16,0-3 2 15,0-4-4-15,0-1-22 16,8 0-33-16,0 0-53 16,1 0-229-16</inkml:trace>
  <inkml:trace contextRef="#ctx0" brushRef="#br0" timeOffset="95872.4399">843 356 186 0,'0'0'192'0,"0"0"-98"16,0 0-22-16,0 0-4 16,0 0-10-16,0 0 7 15,0-1-9-15,0 1-10 16,0 0 3-16,0 0-13 0,0 0 3 15,0 0 3-15,0-3-19 16,0 3 3-16,0 0-10 16,0-1 2-16,0-1 8 15,0 2-12-15,0-2 11 16,0 0 1-16,0-1 0 16,0-1-2-16,0 3-3 15,3-5-13-15,1 2-7 16,4-3-1-16,-2 3 0 15,1 1 1-15,-3-1-1 16,-2 4 0-16,0-3 0 16,1 3 0-16,-3 0-1 15,0 0 1-15,0 0 0 0,0 0 0 16,0 0 0 0,0 0 0-16,0 0 0 0,0 0 0 15,-3 8 6-15,-5 6 4 16,-3 5 5-16,-3 3 1 15,-1 0-5-15,-1 0 8 16,-2 0-10-16,0-1-2 16,-4 4 3-16,2-1 2 15,-4 2 2-15,1 0 5 16,0 0-3-16,2-3 3 16,0-2-6-16,6-5-1 15,4-4 1-15,2-3-2 16,2-4 3-16,3-1 3 15,1 0-16-15,3-1 15 16,0-3-15-16,0 0 5 0,0 0 9 16,0 0-15-16,0 0 6 15,0 0-3-15,0 0-3 16,0 0 9 0,0 0-9-16,0 0-1 0,0 0-10 15,0 0-42-15,0 0-1 16,0 0-9-16,0 0-23 15,3-4-57-15,4-5-66 16,-5 1-475-16</inkml:trace>
  <inkml:trace contextRef="#ctx0" brushRef="#br0" timeOffset="96532.0554">490 337 421 0,'0'0'196'0,"0"0"-140"16,0 0-40-16,0 0-9 16,0 0-6-16,0 0-1 15,0 0 2-15,0-2-1 16,0 2 20-16,0 0-13 15,0 0 11-15,4 0 0 16,1 0 13-16,-2 2 9 16,4 3-7-16,3 0-8 15,-1 0 3-15,1 3 7 16,2 1-18-16,1 0-6 16,3-1 1-16,-2 2 4 15,8 1-8-15,-1 3 7 0,2 0 13 16,1 2-16-1,3 2 0-15,-2-2 7 0,-1 1-10 16,0 4 5-16,-1-1 1 16,0 0-3-16,-4 2 1 15,-1-1 18-15,-5-4-9 16,1 0-13-16,-5-5-10 16,-1-2 6-16,-2-3 4 15,-2-3-4-15,-2 0 11 16,0-4-15-16,-2 0 21 15,0 0 5-15,0 0-4 16,0 0-3-16,2 0-7 0,-2 0-13 16,0 0-1-16,7 0 0 15,-1 0-83 1,2-6-270-16</inkml:trace>
  <inkml:trace contextRef="#ctx0" brushRef="#br0" timeOffset="97046.9497">1243 461 633 0,'0'0'192'16,"0"0"-129"-16,0 0-51 15,0 0-4-15,0 0-7 16,0 0 5-16,0 0 4 16,14-2 9-16,-8 2 29 0,5 0-27 15,1 0 11-15,3 0 10 16,0 0-22-16,3 0 6 16,0 0-7-16,3 2-18 15,-4-2 14-15,1 0-14 16,-3 0-1-16,-2 0 9 15,-1 0-8-15,-3 0 0 16,-4 0 0-16,-1 0 0 16,-2 0-2-16,0 0-15 15,-2 0-32-15,3 0-29 16,-3 0-53-16,0 0-151 0</inkml:trace>
  <inkml:trace contextRef="#ctx0" brushRef="#br0" timeOffset="97486.5864">1274 626 423 0,'0'0'164'0,"0"0"-120"15,0 0-30-15,0 0 6 0,0 0 24 16,0 0-20-16,120 9 2 15,-95-9 9-15,-3 0 25 16,1 0-19-16,-4 0-14 16,0 0 12-16,-5 0 3 15,-1 0-11-15,-6 0-1 16,-2 0 28-16,-2 0-5 16,-3 0-6-16,0 0-7 15,2 0-25-15,-2 0-7 16,0 0-8-16,0 0-8 15,2 0-73-15,3 0-64 0,-3 0-131 0</inkml:trace>
  <inkml:trace contextRef="#ctx0" brushRef="#br0" timeOffset="98490.6596">2043 14 350 0,'0'0'235'16,"0"0"-106"-16,0 0-21 15,0 0-4-15,0 0-36 16,0 0-33-16,0 0-5 16,-68-4-4-16,51 4-11 15,-1 4-7-15,1 10-2 16,-1 2-5-16,1 6 6 15,0 2-6-15,2 4 23 16,4 4 20-16,4 0 2 16,5 2-24-16,2-3-9 15,0-5-12-15,0-5 12 16,6-2-13-16,6-8 0 16,1-2 5-16,5-5-5 0,0-3 0 15,2-1 2-15,3 0-1 16,-2 0 0-16,0-5 1 15,-3-1-2-15,-3-1 1 16,-2 3-1-16,-4 1 0 16,0 0 0-16,-3 3 0 15,2 0 0-15,-1 0 0 16,-1 0-9-16,0 0 9 16,-1 3-8-16,2 11 0 15,-2 6 7-15,-3 6-7 16,-2 6 8-16,0 7 0 15,0 7 0-15,0 3 2 16,-12 4-2-16,1-4 1 0,-1-1-1 16,4-7 0-1,1-3 0-15,3-6 0 0,0-4 0 16,4 2-1-16,0-2 1 16,0 0 0-16,0-2 1 15,6-6-1-15,5-4 0 16,1-6 2-16,-2-3-1 15,7-7 0-15,-1 0-1 16,5 0 0-16,2 0 5 16,4 0-3-16,-4-10 7 15,2 1-9-15,-5 0 0 16,0 2 0-16,-4-1 0 0,-3 5-1 16,-1-2 1-16,-6 3-7 15,1 2 6-15,-5 0-19 16,-2 0-15-16,2 0-20 15,-2 0-75-15,0 0-55 16,0 0-192-16</inkml:trace>
  <inkml:trace contextRef="#ctx0" brushRef="#br0" timeOffset="103987.0043">2735 383 25 0,'0'0'241'0,"0"0"-74"16,0 0-82-16,0 0-17 16,0 0-5-16,0 0 5 15,0 0-29-15,0 0 13 16,0 0-6-16,0 0-7 16,0 0 5-16,0 0 16 15,0 0-2-15,0 0-7 16,0 0-8-16,0 0-7 0,0 0-1 15,-3 0-9-15,0 0 2 16,1 0-11-16,-2 0-2 16,0 0-15-16,-1 0 12 15,-1 0 12-15,2 0-6 16,-4 0-7-16,3 0 4 16,-1 0-6-16,0 0-1 15,-3 0-8-15,4 0 1 16,-2 0-1-16,3 0 1 15,-2 0-1-15,1 0 0 16,0 0 1-16,-1 0-1 16,1 0 0-16,-1 0 0 15,2 0 0-15,-3 0 0 0,4 0 0 16,-1 0 0 0,-1 0 0-16,1 0 0 0,0 0 0 15,-3 0 0-15,2 3 0 16,1 0 0-16,-3 1 0 15,1-1 0-15,-1 4 0 16,0-3 1-16,0 2-1 16,3-2-1-16,0 2 1 15,-3-2 0-15,2 2 0 16,0-2 0-16,-1 3 0 16,2-4-1-16,-1 3 1 15,1-3 0-15,0 4 0 16,1-1 0-16,-2 1 0 15,3-2 0-15,0-1-1 0,0 1 1 16,0 0-1-16,0-1 0 16,2-1 1-16,-4 4 0 15,4-1-1-15,-1-2 1 16,-1 2 0-16,2-4 0 16,-2 2 0-16,2 0 0 15,0 2 1-15,0-1-1 16,0 0 0-16,0 1 0 15,0-3-1-15,0 4 1 16,0-1 0-16,0 1 0 16,0-2-1-16,0 0 1 15,0-1 0-15,4-1 0 16,-3 1 0-16,5 1 0 0,-2-2 0 16,-2 1-1-16,2 1 1 15,-1-2-2-15,2 2 2 16,-3-1 0-16,2-1 0 15,-1-1-1-15,-1 3 1 16,2-2 0-16,0 2 0 16,1-1 1-16,0-3-1 15,-1 3 0-15,3 1 0 16,-3-1 0-16,3-1 0 16,-2 1 0-16,3 0 0 15,-1-1 2-15,2 1-2 16,-3 0 0-16,4-1 0 15,-4 2 0-15,3-3 0 0,0-1 1 16,0-1-1 0,2 3 0-16,-2-3 1 0,-1 0 0 15,2 1-1 1,-4-1 1-16,2 0 0 0,-4 0-1 16,2 0 1-16,-1 0-1 15,1 0 1-15,2 0 0 16,-1 0-1-16,1 0 1 15,0 0 0-15,0 0 8 16,0-4-9-16,-1 3 0 16,-3-1 5-16,3-3-5 15,-4 2 0-15,1 0 11 0,-1-1-10 16,1 0 8 0,0 0 0-16,-2 0-9 0,2 1 10 15,-2-4-10-15,2 1 1 16,2 1 4-16,-4-2-5 15,3 4 1-15,-3-2-2 16,0 2 2-16,0-4 6 16,-1 3-7-16,-1 0 0 15,3-2 3-15,-3 3-3 16,3-2 0-16,-3 1-1 16,2-1 2-16,-2 0-1 15,0-1 1-15,0-1-1 16,0 5 10-16,0-3-5 15,0 1-4-15,0 1-1 16,0-2 6-16,0 1 3 0,-5 1-9 16,1 1 0-16,2-5 8 15,0 3-8-15,0 0 0 16,-3 0 0-16,3 0 0 16,0 0 0-16,-2-2 1 15,0 0-1-15,2 1 0 16,0 2 0-16,0-1 0 15,0 2 0-15,0-1 0 16,0 1 0-16,-2-3 0 16,3 1 0-16,-1 1 1 15,0-3-1-15,0 3 0 16,2-1-1-16,-3 0 2 16,0 1-1-16,1 0 0 15,0 1 0-15,-1 0 0 16,2 0 1-16,-1-1-1 0,0 0 0 15,-3-1 1-15,3 0 4 16,2 2 4-16,-2 2 0 16,2 0 2-16,0 0-10 15,0 0 5-15,0 0 1 16,0 0 2-16,0 0 11 16,0 0-2-16,-2 0-2 15,2 0 4-15,0 0-5 16,0 0 2-16,0 0 11 15,0 0-9-15,-3 0 7 16,3 0-11-16,-3 0-5 0,3-1 5 16,-2 1-8-16,2 0 2 15,-2-3-2-15,2 3-7 16,-2-3 1-16,0 2-1 16,0-1 1-16,0-1 5 15,-1 2-5-15,3 1 0 16,0-2 7-16,0 2-7 15,-3 0 4-15,3-2-4 16,0 2 1-16,0 0 10 16,0 0-11-16,0 0 0 15,-1-3 1-15,1 3-1 16,0 0 6-16,0 0-7 16,0 0 1-16,0 0 0 15,0 0 0-15,0 0 5 0,0 0-6 16,0 0 1-16,0 0 3 15,0 0-4-15,0 0 0 16,0 0 0-16,0 0 0 16,0 0 0-16,0 0 0 15,0 0 0-15,0 0-1 16,0 0 1-16,0 0 0 16,0 0 0-16,0 0 0 15,0 0-2-15,0 0-24 16,0 0-63-16,0 0-34 15,-4 0-44-15,-2 0-128 16,0 0-848-16</inkml:trace>
  <inkml:trace contextRef="#ctx0" brushRef="#br0" timeOffset="105345.9984">2951 689 573 0,'0'0'221'0,"0"0"-117"16,0 0-28-16,0 0-31 16,0 0-13-16,0 0-16 15,0 0 0-15,0-1-15 16,0 1-1-16,0 0 1 16,0 0 0-16,0 0 5 15,0 0 8-15,0 0-13 16,0 0 17-16,0 0-18 15,0 0-1-15,0 0 1 16,0 0-1-16,0 0 1 16,0 0-2-16,0 0-5 15,0 0 6-15,1 0 1 16,4 0 0-16,0 0 1 0,-1 6-1 16,-2-1 0-16,2-1-1 15,-1 3 1-15,0-4 0 16,-1 1 0-16,-2 1 1 15,0 0 11-15,0 2-12 16,0 1 7-16,0 2-1 16,0-1 3-16,0 6 18 15,-2-1 2-15,-6 1-20 16,0-1-2-16,1 1-6 16,3-3 0-16,0-2 6 15,-2-1-7-15,4-2 0 16,2-2-68-16,0-5-120 15,0 0-392-15</inkml:trace>
  <inkml:trace contextRef="#ctx0" brushRef="#br0" timeOffset="108325.4694">3247 367 54 0,'0'0'118'16,"0"0"-52"-16,0 0-14 16,0 0-1-16,0 0 11 15,0 0 7-15,0 0-17 16,5-7 3-16,-5 7-9 15,0 0-9-15,0 0-18 16,0 0-10-16,0 0 5 16,0 0-2-16,0 0-11 15,0 0 7-15,0 0-7 16,0 0-1-16,0 0 11 16,0 0 10-16,0 0 16 0,0 0-9 15,0 0 21-15,0 0 0 16,0 0 19-16,0 0-23 15,0 0-31-15,0 0 2 16,0 0-2-16,0 0-1 16,0 0 6-16,0 0 13 15,0 0-7-15,0 0 27 16,0 0-4-16,0 0-4 16,0 0-10-16,0 0-12 15,0 0-8-15,0 0-2 16,0 0-12-16,0 0 7 15,0 0-7-15,0 0 2 0,0 0 6 16,0 0-7-16,0 0-1 16,0 0 0-16,0 0 2 15,0 0-1-15,0 0-1 16,-2 0-1-16,2 3-1 16,0 7 2-16,0-2 0 15,0 0-1-15,0-1 1 16,0 0 0-16,-3-1 0 15,3 0-1-15,0 0 1 16,0-3 0-16,0 4 0 16,-4-3 0-16,4 2 0 15,-1 0-1-15,1 2 1 16,-2 0 0-16,2-1 0 0,0 2 0 16,0 0 1-16,0-4 0 15,0 1 0-15,0 0-2 16,0-2 2-16,0 2-1 15,0-2 0-15,0 0 2 16,0 1-2-16,0 1 0 16,0-3 0-16,-2 1 1 15,2 3-1-15,0-2 0 16,0-1 0-16,0 2 1 16,0 0-1-16,0-2 0 15,0 3 1-15,0-6-1 16,0 3 1-16,0-2-1 15,0 3 0-15,0-3 1 16,0 1-1-16,0 1 0 0,0 3 0 16,0-2 1-16,0 1-1 15,0 1 0-15,0-2 0 16,0-1 0-16,0 2 0 16,0-2 0-16,0 3 0 15,0-4 0-15,0 4 0 16,0 0 0-16,0-3 0 15,0 3 1-15,0-2-1 16,0-1 0-16,0 1 1 16,2-3 0-16,-2 0-1 15,2-1 1-15,-2 2-1 16,1-2 0-16,-1 2 1 16,0-1-1-16,4-2 0 15,-4 0 2-15,0 2-2 0,3 0 2 16,-3-2-4-16,2 1 1 15,-2 1 1-15,1 3 0 16,-1-3 1-16,0 0-1 16,3 0 0-16,-3-1 6 15,0 2-6-15,0-3 0 16,2 0 0-16,-2 1-1 16,0-1 0-16,0 0 1 15,0 0 0-15,0 0 0 16,0 0 1-16,0 0 0 15,0 0 6-15,0 0-5 16,0 0 0-16,0 0 7 0,0 0-9 16,0 0 1-1,0 0-1-15,0 0-1 0,0 0-18 16,0 0-35-16,3 0-68 16,-1 0-35-16,2 0-119 15,-4 0-380-15</inkml:trace>
  <inkml:trace contextRef="#ctx0" brushRef="#br0" timeOffset="110256.9393">3490 649 365 0,'0'0'237'0,"0"0"-96"0,0 0-30 16,0 0-43-16,0 0-4 15,0 0-16-15,0 0-17 16,-3 0-18-16,3 0 2 16,0 0-2-16,0 0 9 15,0 0-14-15,0 0 1 16,0 0-8-16,0 0-1 15,0 0 1-15,0 0-2 16,6 0 3-16,2 6 5 16,3 1-7-16,1 0 0 15,-3 0-1-15,-1 1 1 16,-1-1 0-16,-3 4 2 0,1-3 0 16,-3 2 14-16,1 0 6 15,-3 2 5-15,0 2 2 16,0 0 6-16,-10 1-8 15,-3 2-15-15,2 0-12 16,4 0-35-16,2-5-118 16,3-4-191-16</inkml:trace>
  <inkml:trace contextRef="#ctx0" brushRef="#br0" timeOffset="112260.5076">3773 453 423 0,'0'0'212'0,"0"0"-86"0,0 0-34 15,0 0-21-15,0 0 2 16,0 0-31-16,0 0-8 16,0-4-8-16,0 4-5 15,0-2 23-15,0 2-1 16,0-3-5-16,0 3-16 16,0-3-9-16,0 1-6 15,0 0 0-15,0 0-6 16,0 0 13-16,0 0-11 15,0-2 4-15,0 1 0 16,0 0-7-16,0-1 0 16,5 0 0-16,1 0 0 15,1 2-2-15,2 0 2 0,0 0-2 16,2 0 1-16,3 2-8 16,-4-3 8-16,1 3-6 15,1 0 6-15,-4 0 1 16,1 0-2-16,-1 0 1 15,-2 0-6-15,-2 0 1 16,1 0 6-16,-1 0 0 16,0 0-2-16,2 0 1 15,-2 0-7-15,0 0-2 16,1 5 8-16,1-1-5 16,-2 2-2-16,2 2 8 15,-2 1-15-15,0-2 7 0,-2 0 0 16,1 5 2-16,-1-1 7 15,-2 3-1-15,0-2 1 16,0 2-1-16,0-2 1 16,0 0-1-16,0 3 1 15,0-4 0-15,-5 1 0 16,1-1 0-16,-2 1 0 16,-4-3 0-16,1 1 1 15,1 0-1-15,-4 0 0 16,-1 0 0-16,0 1 1 15,1-4 0-15,-1 1 9 16,-2-2-2-16,5-2 0 16,-3 0 2-16,2 0-9 15,0-1-1-15,-1 0 5 16,4 0-5-16,-1-1 0 0,0 0 0 16,2-2 0-16,1 1 1 15,-1-1-1-15,3 0 2 16,-1 0 5-16,2 0-7 15,1 0 1-15,2 3 0 16,0-3 0-16,0 0 11 16,0 0-12-16,0 0 16 15,0 0 12-15,0 0-15 16,0 0 0-16,0 0-12 16,0 0 5-16,0 0-6 15,0 0-1-15,5-4 0 0,2 0 1 16,-2-1-1-1,5 1 1-15,-1 0 0 0,0 0-2 16,0 3 2-16,0 1 0 16,0-3-1-16,-2 3 0 15,1-2 0-15,1 2 1 16,1 0-1-16,0 0 1 16,1 0 0-16,3 0 0 15,-3 0-1-15,3 0 1 16,-1 0 0-16,-2 0 0 15,0 0 0-15,0 0-3 16,1 0 3-16,-1 0-1 16,-1 0 0-16,2 0 1 0,-1 0-2 15,-2 0 1 1,0 0 1-16,0 2 0 0,-3-2-1 16,1 3 0-16,-2-3 1 15,-1 1 0-15,1 2-1 16,-1-3 0-16,-2 1 1 15,0-1-1-15,0 0 1 16,1 0 0-16,-3 0-1 16,2 0 1-16,-2 0 0 15,1 3 0-15,-1-3 0 16,0 0 0-16,0 0 0 16,0 0 0-16,0 0 0 15,0 0 6-15,0 0-4 16,0 0-2-16,0 0 1 0,0 0-1 15,0 0 2-15,0 0-2 16,0 0 1-16,0 0 2 16,0 0-3-16,0 0 1 15,0 0-1-15,0 0 0 16,0 0 0-16,0 0 0 16,0 0 0-16,0 0 0 15,0 0 0-15,0 0-1 16,0 0 0-16,0 0-13 15,0 0-11-15,0 0-30 16,0 0-19-16,0 1-7 16,0 2-83-16,0-2-232 0</inkml:trace>
  <inkml:trace contextRef="#ctx0" brushRef="#br0" timeOffset="114282.4205">4189 188 337 0,'0'0'148'0,"0"0"-60"15,0 0-15-15,0 0-10 16,0 0-1-16,0 0 0 16,0 0-7-16,6-10-22 15,-6 8 6-15,0 2 0 16,0 0-26-16,0 0-1 16,0 0-7-16,0 0-5 0,2 0 0 15,2 0 0-15,1 0 0 16,1 6 0-16,0 2 0 15,2 1 1-15,-2 2 0 16,-1 1-1-16,1 0 2 16,-4 5-1-16,3-2 0 15,-5 6 6-15,0 1 3 16,0 2-1-16,0 2 2 16,0-2-10-16,0-2 0 15,3 0 2-15,-3-2-2 16,2-2 11-16,0-4-12 15,0-2 1-15,0-4 5 16,1 0-6-16,-1-4 1 16,-1 0 6-16,2 0-5 15,-1-2-3-15,0-2 1 0,1 0 0 16,2 0 2-16,0 0-1 16,5 0 18-16,3-2-12 15,-1-4-6-15,1-5 0 16,-4 4 0-16,-2-3 0 15,-1 1 0-15,-4 0 0 16,0 1 9-16,1 2-3 16,-3 0-6-16,0 0 9 15,0 2-9-15,0 0 6 16,0 2-7-16,0 2 1 16,0 0-2-16,-3 0 1 15,1 0-13-15,-2 0 2 16,2 0-5-16,0 0-3 0,0 0-4 15,2 0-13 1,-3 0-11-16,1 8-16 0,2 4 21 16,0-2 27-16,0 2 2 15,0 3 11-15,0-4 0 16,0 3-5-16,0 0 7 16,0 2-1-16,0 1 0 15,0 4 1-15,2-1 0 16,1 2-2-16,1 0 2 15,0-1-1-15,0-2 1 16,-1-1-1-16,0-1 1 16,3-3 0-16,-4-1 0 15,1 0-1-15,-1 0 1 0,0 2-1 16,-2-1 0-16,0 0 0 16,0-2 0-16,0-2 1 15,0 0 0-15,0 0 0 16,0-2 1-16,-2 0 14 15,-3-2 32-15,0-2-28 16,2 0 4-16,0-2 9 16,0-2-3-16,-1 2 3 15,0-2 7-15,-3 0-13 16,-2 0-12-16,2 0 1 16,-4 0-14-16,2 0 7 15,0 0-7-15,1 0-1 0,1 0 1 16,3 0 0-1,-1 0 8-15,2 0-7 0,1 0-1 16,0 0-1-16,-2 0-26 16,2 0-26-16,-1 0-51 15,1 0-121-15,2 0-410 0</inkml:trace>
  <inkml:trace contextRef="#ctx0" brushRef="#br0" timeOffset="119014.9786">5306 238 277 0,'0'0'182'16,"0"0"-44"-16,0 0-28 15,0 0-36-15,0 0-12 16,0 0-25-16,0 0-15 15,-2-2 7-15,2 2 3 16,-3 0 20-16,3 0-3 16,0 0-10-16,0 0-6 15,0 0 6-15,-1 0-21 16,1 0-11-16,-2 0-7 16,2 0 0-16,-2 12-1 15,0 3 1-15,2 0 0 0,-3-1 0 16,3 3 0-16,0-3 0 15,0 0 0-15,0 0 0 16,0-2 0-16,0-2 0 16,0 0-2-16,0-2 2 15,0 2 0-15,0-1 0 16,0 2 0-16,0 1 0 16,5-1 16-16,3 4-10 15,2-1 0-15,-1-2 2 16,-1 0-8-16,1-4 2 15,2 0-1-15,-4 0-1 0,2-2 2 16,0-2-1 0,-2 0 6-16,1 0 0 0,-1 0-5 15,2-1-1-15,0-1 5 16,0-1-6-16,2 1 12 16,-2-2-6-16,0 0 11 15,-3 0 2-15,4 0-13 16,-4 0 7-16,0 0-5 15,1 0-7-15,1 0 12 16,-4 0-7-16,2-3 4 16,1-2-1-16,-1 1-7 15,-1 0 9-15,0 0-4 16,-1-2-6-16,1 2 17 16,-3-2-17-16,-1 0 0 15,2-1 11-15,-1 2-12 0,-2-2 6 16,0-4-6-16,0-1-1 15,0 0 1-15,0 1 0 16,0-3 0-16,0-3-1 16,0 0-9-16,0 2 10 15,0-1-7-15,-2 0-2 16,-1 2 9-16,2 3 0 16,-1 3 0-16,0 1-2 15,2 3 1-15,-3 0 0 16,3 0 0-16,-2 1 0 15,2 1 1-15,0 2-1 16,0 0 0-16,0 0 0 16,0 0 0-16,-2 0 0 0,2 0 0 15,0 0-7-15,0 0 7 16,0 0 1-16,0 0-1 16,0 0 1-16,0 0 0 15,0 0-1-15,0 0 1 16,0 0-1-16,0 0 0 15,0 0-8-15,0 0 0 16,0 0 9-16,0 5-8 16,0 3 7-16,0 1 1 15,0 5-3-15,0 0-4 16,0 4 7-16,0 0 0 16,0 2 0-16,0 3-1 0,2-3 0 15,3 0 1-15,0-2-2 16,0 0 2-16,2 0-1 15,0-2-1-15,-2 2 2 16,-1 0-7-16,0-2 7 16,0 0 0-16,-1-2-6 15,-3 0 6-15,0-1-1 16,0-4 1-16,0 1 0 16,0 2 0-16,0-2 0 15,0 0 0-15,0-2-1 16,0 3 1-16,0-1 0 15,0 0 0-15,0-2-1 16,0 0 1-16,0-1 0 16,0 0 0-16,0-3 0 15,0 0 0-15,0-1 0 0,0-1 0 16,-3 1 8-16,1-3-8 16,0 2 26-16,0-2-7 15,-2 0-3-15,-5 2 6 16,-1-2-15-16,-2 0 5 15,-5 0-5-15,-1 0-7 16,1 0 14-16,0 0-13 16,-2 0 7-16,1 0 11 15,1-2 8-15,1 0-4 16,3-1-12-16,-1 3-11 16,3-2 16-16,5 1-13 15,1-1 4-15,1 2 3 16,0-2-10-16,4 2 11 0,-1 0 8 15,1 0-9-15,-2-2 4 16,-1 2-8-16,1 0-5 16,0-3 6-16,0 3-7 15,0 0 1-15,0 0 7 16,2-1-8-16,-2 1 8 16,2 0-8-16,0 0 0 15,0 0 2-15,0 0-2 16,0 0 0-16,0 0-2 15,0 0-43-15,0 0-14 16,12-4-50-16,4 1-86 16,2-1-189-16</inkml:trace>
  <inkml:trace contextRef="#ctx0" brushRef="#br0" timeOffset="119598.4967">5871 539 606 0,'0'0'248'0,"0"0"-103"15,0 0-60-15,0 0 25 16,0 0-4-16,0 0-45 0,0 0-29 16,-2-2-22-16,2 2-4 15,0 0 2-15,0 0-8 16,0-2 1-16,13 2-1 15,5 0 1-15,-1 0-1 16,4 0 0-16,-3 0 0 16,1 0 0-16,-3 0 0 15,-3-1 0-15,1-2 0 16,-5 3 0-16,-3 0 0 16,-5 0-23-16,3 0-6 15,-2 0-20-15,-2 0-74 16,0 0-2-16,0 0-87 15,0 0-32-15</inkml:trace>
  <inkml:trace contextRef="#ctx0" brushRef="#br0" timeOffset="120022.7761">5891 667 225 0,'0'0'155'0,"0"0"-75"15,0 0 29-15,0 0-1 16,0 0-1-16,0 0-35 16,0 0-14-16,71 0 4 15,-58 0-20-15,1 0-15 16,-3 0-4-16,-5 0-10 16,0 0 2-16,-4 0 6 15,-2 0 14-15,2 0-20 16,-2 0-5-16,0 0 3 15,0 0-12-15,0 0 5 16,0 0-6-16,0 0-7 0,0 0-41 16,0 0-62-16,0 0-134 15,0 0-359-15</inkml:trace>
  <inkml:trace contextRef="#ctx0" brushRef="#br0" timeOffset="123951.385">6471 220 598 0,'0'0'222'0,"0"0"-76"0,0 0-52 15,0 0-1-15,0 0 12 16,0 0-54-16,0 0-16 15,0 0-19-15,0 0-5 16,0 0 5-16,0 0-4 16,0 0 0-16,0 0 5 15,0 0 2-15,0 0-3 16,0 0-11-16,0 0-4 16,0 0 8-16,-2 0-8 15,-2 0 5-15,0 0 5 16,0 0-10-16,-3-1-1 15,1-3 0-15,-4 1-1 16,1-1 1-16,1 2-10 16,-1 1 10-16,0-2 0 15,0-1-1-15,3 3 1 0,1-2 0 16,0 1 0-16,1 0 0 16,2 2 0-16,-1 0 0 15,1 0 0-15,2 0 0 16,-2 0-1-16,2 0 1 15,0 0 0-15,-2 0 1 16,2 0-1-16,-2 0 0 16,0 0-1-16,-1 0 1 15,1 0 0-15,0 0 0 16,-3 0 0-16,3 0-1 16,0 0 1-16,-2 0-6 15,3 0 6-15,-1 0-6 0,0 0 6 16,0 0 0-16,-1 0-1 15,1 0 0-15,2 4 0 16,-2 0-8-16,0 0 0 16,0 2-7-16,-1 1 6 15,3 0 1-15,0 2-2 16,0-2 9-16,0 3-9 16,0 2 5-16,0-2 5 15,0 2-10-15,0 0 11 16,0 3 0-16,0-1-1 15,0 1 1-15,0 2-1 16,5 1 0-16,-1-2 1 16,-2 0-1-16,3 0 1 0,-3-2 0 15,-2-2 0-15,0 0 0 16,2-4 0-16,-2-2-2 16,0-2 2-16,0-2 0 15,0 0 0-15,0-2 0 16,1 0 0-16,-1 0 7 15,4 0-7-15,-2 0 2 16,0 0 4-16,3 0-6 16,-1 0 6-16,1-8-6 15,1 0 0-15,1-1-1 16,-2 2 1-16,2 2 0 16,-1-2 0-16,-2 1 0 15,1 2 0-15,-1 1-1 16,3 2 1-16,-4-1 0 15,1-1 0-15,-2 3 0 16,0 0 0-16,2 0-6 0,-2 0 5 16,3 6-4-16,-1 5 3 15,2 3 1-15,-4 2 0 16,2 2-2-16,-4 1 2 16,0 2 0-16,0 2 1 15,0 3-1-15,0-1 1 16,0 1 0-16,0-1 0 15,0-2 0-15,-4-3 0 16,-3 2-1-16,6-4 1 0,1 0 0 16,0-1-1-1,0-3 0-15,0 2 1 0,0 0 0 16,0 0 0-16,8-2-1 16,0 0-1-16,3-2-8 15,1-3 0-15,-1 0 3 16,3-1-16-16,-4-2 4 15,3-3-6-15,-1-3 11 16,-1 0 13-16,0 0-5 16,3 0 5-16,-1 0 1 15,-2 0-1-15,0-3 1 16,-4-1 0-16,-2 0 0 16,-1 2 17-16,-2 2 2 15,-2-2 3-15,0 2 0 16,2 0-2-16,-2-2 9 0,0 2-6 15,0 0-5-15,0-2 3 16,0 2-6-16,0 0-1 16,0 0 5-16,0 0-10 15,0 0-8-15,0 0 8 16,0 0-9-16,0 0-2 16,0 0-30-16,0 0-49 15,-2 0-73-15,-4 0-174 0</inkml:trace>
  <inkml:trace contextRef="#ctx0" brushRef="#br0" timeOffset="137479.9533">7030 372 175 0,'0'0'239'15,"0"0"-123"-15,0 0-70 16,0 0-23-16,0 0-9 15,0 0-4-15,-12 0-9 16,12 0 0-16,-1 0 1 16,1 0 11-16,0 0 42 15,-2 0 8-15,2 0-5 16,0 0-5-16,-3-3-12 16,3 3 4-16,-3-2-17 15,3 2-6-15,0 0-3 0,0 0-18 16,0 0 0-16,0 0 5 15,0 0-6-15,0 0 2 16,0 0 5-16,0 0 12 16,0 0 20-16,0 0-23 15,0 0-2-15,0 0 6 16,0 0-19-16,0 0 8 16,0-2-8-16,0 2 6 15,0 0 8-15,0 0-5 16,0 0 9-16,0 0-11 15,-2 0-7-15,-2-5 14 16,2 4-14-16,-2-2 0 16,1 2 6-16,1 1-7 0,0 0 1 15,-2-3-1 1,-2 3 1-16,3-1 3 0,0 1-4 16,-1 0 0-16,1 0-1 15,-3 0 1-15,2 0-1 16,-2 0 1-16,2 0-1 15,0 0 1-15,2 0 0 16,-2 0 0-16,3 0-1 16,-3 0 2-16,2 0-1 15,0 0 1-15,0 0 0 16,-4 0 6-16,2 0-7 16,0 0 0-16,-3 0 2 15,3 0 7-15,-1 0-7 16,0 0 0-16,1 0-2 15,0 0 6-15,-2 0-6 0,1 0 0 16,0 0 0-16,1 0 0 16,-2 0 0-16,3 0 0 15,-4 1 0-15,3 3 0 16,-3-1 0-16,0-2 0 16,3 4 0-16,-1-3 0 15,1 3 0-15,2-4-1 16,-3 0 2-16,1 2-2 15,-1-2 1-15,0 4 0 16,3-3 0-16,0-1 1 16,-2 2-1-16,2-1 0 15,-3 2 0-15,2-3 0 0,0 4 0 16,1-3 0-16,-4 2 0 16,4-1 0-16,-2 2 0 15,1-2 0-15,2 2 0 16,-1 2 1-16,-1-4 0 15,1 1-1-15,0 3 12 16,2-4-12-16,-2-1 2 16,2 2 5-16,-2-1-7 15,0 2 6-15,-3-1-6 16,4 0 0-16,1-3 7 16,-2 5-7-16,2-3 2 15,0-1-2-15,0 0 0 16,0 0 8-16,0 3-8 0,0-4 1 15,0 3 8-15,0 0-9 16,0-1 1-16,0 2 6 16,0-1-7-16,0 0 1 15,0 2-1-15,0-4 0 16,0 2 1-16,0-3 0 16,0 2 5-16,0 1-5 15,0 0-1-15,0 0 1 16,0 1-1-16,0 0 0 15,2-1 1-15,-1-1-1 16,4 4 2-16,-5-2-2 16,2-4 1-16,0 3-1 15,0 0 0-15,0 0 0 16,0 1 1-16,1-3 0 16,-3 1-1-16,2-1 1 0,2 0-1 15,-2 2 1-15,0 1-1 16,3-4 0-16,-2 3 0 15,-1-2 1-15,1 2 0 16,0-2-1-16,2 0 0 16,-1 2 1-16,0-1-1 15,3 0 0-15,-2-1 0 16,-1 1 1-16,1-1-1 16,-2-1 0-16,0 1 1 15,2-2-2-15,2 2 2 0,-3 1-1 16,3-2 1-1,-1 2-1-15,1-2 7 0,0 1-7 16,0 0-1-16,-3 0 1 16,2 1 0-16,1-3 1 15,-3 2 0-15,4-2-1 16,-2 0 1-16,-2 0 1 16,3 0-2-16,-3 0 8 15,2 0-8-15,0 0 7 16,-1 0 0-16,1 0-7 15,0 0 2-15,0 0-2 16,-3 0 1-16,2 0-1 16,2 0 0-16,-3 0 0 15,2 0 1-15,4 0-1 16,-3-2 1-16,-1-3-1 0,3 3 0 16,-3-1 1-1,4 0 0-15,-2 2-1 0,-1-2 1 16,-2 1-1-16,2 2 0 15,-4-2 0-15,2 1 1 16,-3-1-2-16,3-1 2 16,-3 3-1-16,1-2 1 15,-1 2-1-15,-2 0 0 16,0-2 2-16,1 1-2 16,2-2 7-16,0 2-7 15,1-4 0-15,-2 2 0 16,0-4 1-16,3 4-1 15,-4-4 0-15,2 3 0 0,-1-1 1 16,1 0-1-16,-3 1 1 16,2 1 0-16,-2 0 0 15,0 0 0-15,0 2 6 16,0 0-7-16,0-4 1 16,0 3 0-16,0-3-1 15,0 5 2-15,0-5-1 16,0 3 9-16,0-2-1 15,0 3-2-15,0-4 7 16,0 1-12-16,0 0 4 16,0 0-5-16,0 0 0 15,-2 0 7-15,-1 2-8 0,1-2 0 16,-1-2 1 0,-1 2-1-16,2-1 0 0,0 0 0 15,0 1 1 1,2 1 0-16,-2-2-1 0,0 1 0 15,-1 0 6-15,0 3-6 16,2-5 0-16,1 3 0 16,-2 1 0-16,2 0 0 15,-3 0 2-15,1 0-2 16,2-1 6-16,-3 0-6 16,1 1 0-16,2 0 6 15,-2 0-6-15,2-1 7 16,-2 3-5-16,-1 0-1 15,3-3 12-15,-1 1-12 16,1 0 0-16,0 0 13 0,-2 0-13 16,-1 0 5-16,-1 1-5 15,2-2-1-15,-3 0 9 16,0 0-3-16,3 0 1 16,-2 0 5-16,2 1-10 15,-3-2 9-15,0 2 2 16,2 0 1-16,-3-2 11 15,2 1-15-15,-3 0 2 16,3 1 1-16,0 0-11 16,0 0 12-16,-2-1-4 15,2 2-10-15,2-1 6 16,0 2-6-16,0-2 0 16,2 2 1-16,-3-3-1 15,3 3 1-15,0 0-1 16,0 0 0-16,0 0 0 0,0 0 0 15,0 0 0-15,0 0 0 16,0 0 0-16,0 0 1 16,0 0-1-16,0 0 0 15,0 0 0-15,-2 0 0 16,2 0 0-16,0 0 0 16,0 0 1-16,0 0-1 15,0 0 0-15,0 0 0 16,0 0-1-16,0 0 1 15,0 0 0-15,0 0 0 16,0 0 0-16,0 0 0 16,0 0 0-16,0 0 0 15,0 0 0-15,0 0 0 16,0 0 0-16,0 0 0 0,0 0 0 16,0 0 1-16,0 0-1 15,0 0 0-15,0 0 1 16,0 0-1-16,0 0 2 15,0 0 0-15,0 0-2 16,0 0 1-16,0 0 1 16,0 0-2-16,0 0 6 15,0 0-5-15,0 0 0 16,0 0 10-16,0 0-10 16,0 0 4-16,0 0-5 15,0 0 1-15,0 0 0 0,0 0-1 16,0 0 0-16,0 0 0 15,0 0 0-15,0 0 1 16,0 0 0-16,0 0-1 16,0 0 0-16,0 0 0 15,0 0 0-15,0 0 0 16,0 0 0-16,0 0-1 16,0 0-34-16,0 0-29 15,0 0-42-15,0 0-24 16,0 0-122-16,9 7-43 15,1 3-366-15</inkml:trace>
  <inkml:trace contextRef="#ctx0" brushRef="#br0" timeOffset="138951.3809">7264 655 235 0,'0'0'189'16,"0"0"-99"-16,0 0-34 16,0 0 5-16,0 0-1 0,0 0-29 15,0 0 3-15,0-2 27 16,0 2 1-16,0 0 13 15,0 0-10-15,0 0-11 16,0 0-17-16,0 0-21 16,0 0-4-16,0 0-5 15,0 0-6-15,0 0 0 16,0 0 0-16,0 0 0 16,0 0 4-16,0 0-5 15,0 0 0-15,0 0-1 16,0 0 1-16,0 0 0 15,0 0-6-15,0 0 5 16,2 6 1-16,-2 1 0 16,3 0 0-16,-3 0 9 0,0-2-6 15,0 1 3-15,0 1-5 16,0 1-1-16,0-1 10 16,-7 2-10-16,-9 4-12 15,3-1-77-15,-2-1-203 0</inkml:trace>
  <inkml:trace contextRef="#ctx0" brushRef="#br0" timeOffset="141009.2375">7545 331 25 0,'0'0'189'0,"0"0"-80"16,0 0-19-16,0 0-22 15,0 0 12-15,0 0-12 0,0 0 6 16,0-4-9-16,0 4-2 16,0 0-1-16,0 0-21 15,0 0-9-15,0 0-5 16,0 0-12-16,0 0-13 16,0 0 3-16,0 0-5 15,0 0 0-15,0 0 1 16,0 0 0-16,0 0 13 15,0 0-12-15,0 0 9 16,0 0 2-16,0 0-6 16,0 0-5-16,0 0-1 15,0 0-1-15,0 0 2 16,0 0-1-16,0 0-1 0,0 0 1 16,0 0-1-16,0 4 2 15,0 3-1-15,0 0 0 16,0-1 11-16,0-1-12 15,0 4 0-15,-2-2 12 16,2-2 6-16,-3 1-2 16,3 0 0-16,-2 0-4 15,2 0 12-15,0 0-13 16,0 0 2-16,-2 2-3 16,2-2-10-16,0 4 1 15,-2 0 1-15,2-1 8 16,-2 4 7-16,0-1-8 0,2 0 4 15,-3 0-4 1,3-2 4-16,-3 0 5 0,3-1-10 16,0-2-7-16,0 0 10 15,0-2-10-15,0 2 0 16,0-2 0-16,0-1 0 16,0 1 0-16,0 2 0 15,0-1-1-15,0 1 1 16,0-4 2-16,0 3 3 15,0-1 2-15,0-2-7 16,0 1 5-16,0 0-5 16,0-2-1-16,0 3 10 15,0-1-9-15,0-1 5 16,0 2 1-16,0-2-7 16,0 4 7-16,0-2-5 0,0 1-1 15,0-1 9-15,0-2-9 16,0-3 0-16,0 2 9 15,0-2-10-15,0 0 1 16,0 0 0-16,0 0-1 16,0 0 1-16,0 0 0 15,0 0-1-15,0 0 1 16,0 0-1-16,0 0 1 16,0 0-1-16,0 0 1 15,0 0 5-15,0 0-6 16,0 0-2-16,0 0 2 15,0 4-23-15,0 3-21 16,0 4-53-16,0 1-82 0,-2-3-480 0</inkml:trace>
  <inkml:trace contextRef="#ctx0" brushRef="#br0" timeOffset="141748.7884">7746 734 224 0,'0'0'219'0,"0"0"-96"16,0 0-14-16,0 0-44 15,0 0-17-15,0 0-13 16,0 0-24-16,0-3 2 16,0 3-4-16,0 0-8 15,0 0 13-15,0 0-5 16,0 0 1-16,0 0 9 16,0 0-9-16,0 0-3 15,0 0 0-15,0 0-7 0,0 0 1 16,0 0 0-16,0 0-1 15,0 0 0-15,0 0 0 16,0 0 0-16,0 0 0 16,0 0 0-16,0 0 0 15,0 0 0-15,2 3 0 16,-2 9 12-16,2-2 5 16,-2 2-2-16,0 0-4 15,0 0-10-15,0-2 7 16,0-2-7-16,0 1 0 15,0 0 2-15,-6 1-3 16,-2-2-47-16,2-3-137 0</inkml:trace>
  <inkml:trace contextRef="#ctx0" brushRef="#br0" timeOffset="143408.2285">7908 431 468 0,'0'0'229'0,"0"0"-85"15,0 0-60-15,0 0-6 16,0 0-27-16,0 0-15 0,0 0-11 15,-2-4 6-15,2 4-2 16,0 0-3-16,0 0 3 16,0-3-4-16,0 3-19 15,0-1 0-15,0 1 1 16,0-2-7-16,0-1 0 16,2 2-1-16,7-1-6 15,3 0 7-15,-4-1-1 16,1 3 0-16,3 0 1 15,-4 0-7-15,1 0 6 16,3 0 1-16,-7 0-9 16,5 0 9-16,-2 3-2 15,0 1 1-15,-2 0 1 16,1-1-2-16,-1 3 2 0,1-1-8 16,0 1-2-16,-3 2 9 15,3-1-15-15,-3 2 14 16,1-1-8-16,-1 2 3 15,-1 0 6-15,-1-1-16 16,-2 0 11-16,0 1 5 16,0-3-8-16,0 2 9 15,0 2 0-15,0-2-1 16,0 1 1-16,-7 3-1 16,-2 1 0-16,0 0 0 15,1-3-15-15,-4 3 0 16,1-4 4-16,0 2-1 15,2-3 13-15,0-2-1 0,3-1 0 16,-2-2 0-16,4-1-1 16,0-2 1-16,-1-1 0 15,3 3 0-15,2-3 1 16,0 0-1-16,0 0 1 16,0 0 0-16,0 0 2 15,0 0 31-15,0 0-4 16,0 0-19-16,0 0 0 15,0 0-10-15,0 0 0 16,0 0 0-16,0 0 0 16,0 0 0-16,0 0 0 15,0 0-1-15,0 0 0 16,0 0-12-16,0 0 12 0,0 0 0 16,0 0 0-16,0 0 1 15,0 0 0-15,0 0 0 16,0 0 16-16,0 0 19 15,0 0-13-15,0 0-2 16,0 0-11-16,0 0-1 16,0 0-8-16,0 0-7 15,5 0 5-15,1 0 2 16,4 0 0-16,-5 0-1 16,5 0 2-16,-4 0-1 15,4-3 0-15,-4 3 0 16,1 0-2-16,1-1 2 0,0-2 0 15,0 2 0 1,-1 1 0-16,-1 0 1 0,1 0-1 16,0 0 1-16,-2-3 5 15,0 3-6-15,0 0 0 16,0 0 0-16,0 0-6 16,-1 0 6-16,1 0 0 15,1 0 1-15,3 0-1 16,-2 0 1-16,0 0-1 15,-1 0 2-15,1 0-1 16,-1 0 0-16,-1 0 0 16,2 0 5-16,-3 0 6 15,-2 0 5-15,1 0 8 0,-3 0 5 16,0 0-2 0,0 0-2-16,0 0-10 0,0 0-9 15,0 0 5-15,0 0-11 16,0 0-1-16,0 0 2 15,0 0-2-15,0 0 0 16,0 0-5-16,0 0-33 16,0 0-21-16,0 0-63 15,0 7-37-15,0-6-425 0</inkml:trace>
  <inkml:trace contextRef="#ctx0" brushRef="#br0" timeOffset="145072.1705">8273 294 342 0,'0'0'180'15,"0"0"-51"-15,0 0-21 16,0 0-11-16,0 0-3 0,0 0-29 16,0 0-33-1,5-7-14-15,-3 7-16 0,0 0 5 16,3 0-7-16,1 0 0 15,-1 0 0-15,0 0 0 16,1 0 0-16,-1 0 0 16,0 0 0-16,1 4 0 15,2-1 0-15,-1 1 0 16,0 0 0-16,-1-1 0 16,0 1 0-16,-2 0 0 15,-2-1 0-15,-2 1 1 16,2 3 1-16,-2 1-2 15,0-1 1-15,0 6 0 16,0-3 11-16,0 2-6 16,0 0 11-16,0 0 2 15,0 2-18-15,-4-2 0 0,0 2 5 16,1 0-6-16,-1-2 0 16,2 2 0-16,2-2 1 15,0 0 7-15,0 2-8 16,0-5 1-16,0 4 6 15,0-5-7-15,0 0 1 16,0-2 5-16,0-2-5 16,2-2 9-16,2 1-10 15,5-3 0-15,-1 1 1 16,5-1 5-16,-1 0-4 16,5 0-1-16,-7 0-1 0,3 0 1 15,-1-4-1 1,-3-5 0-16,-3 4-1 0,2-2 0 15,-4-2 1-15,-2 1-2 16,0 0-3-16,-2 0 5 16,0 4 0-16,0 0 0 15,0-1-1-15,0 5 1 16,0-3-2-16,0 3 1 16,0 0-7-16,0 0 8 15,0 0-13-15,0 0-20 16,0 0-21-16,0 0-8 15,0 3 38-15,0 8 15 16,0 1 6-16,0 0 2 16,0 0 0-16,0 2-8 15,2 3 7-15,1 0 2 0,-3 1 0 16,0 2 7-16,0 0-7 16,0 2 6-16,0 0 4 15,0 1-9-15,0-5 1 16,0 0-2-16,0-3 2 15,0-3 6-15,0 3-7 16,0-5-1-16,0 2 1 16,0-4-1-16,0 0 1 15,0 0 0-15,0-3 1 16,0 0-2-16,0-1 0 16,0 1 8-16,0-2-1 15,0 3-7-15,0 0 8 16,0 0-8-16,0 0 7 0,-3-2-5 15,1 0-2-15,0-1 9 16,-3 0-8-16,4 1 23 16,-7-2 23-16,4-2-7 15,-4 2-4-15,1 0 25 16,-3 0-17-16,1-2-4 16,-3 3-22-16,-2-3-10 15,1 0 1-15,-2 2-2 16,3-2-5-16,1 0-2 15,-1 0 1-15,4 0 0 16,1 0-1-16,3 0 1 16,1 0-1-16,1 0 0 15,2 0 0-15,0 0-27 16,0 0-47-16,0 0-15 0,0 0 5 16,9 0-137-1,-5 0-455-15</inkml:trace>
  <inkml:trace contextRef="#ctx0" brushRef="#br0" timeOffset="241980.9168">17608 6735 160 0,'0'0'289'15,"0"0"-125"-15,0 0-97 16,0 0-36-16,0 0-13 15,0 0 6-15,0 0 17 16,0 3 6-16,0-1 4 16,0-2-8-16,-3 0 14 0,3 0-21 15,0 0-10 1,0 2-6-16,0-2 0 0,0 1 5 16,0 1-5-16,0 0 6 15,0 3-3-15,0-1 3 16,0-1-5-16,0 4-1 15,3 1-3-15,8 2 4 16,1 2-5-16,2 2 5 16,4 0-5-16,2-1-10 15,0 2 1-15,0-2 8 16,0 2-8-16,-3-3 6 16,4 2-12-16,-3 1 1 15,2 2 6-15,1 3 5 16,5 1-5-16,-2 4-1 15,-1-1-6-15,-1-2 0 0,-4 2 9 16,-3-3-9-16,-2-6 1 16,-1-3 9-16,-6-3-10 15,-1-4 0-15,-2 0 1 16,-1-5 4-16,-2 0 21 16,0 0 10-16,0 0 3 15,0 0-8-15,0 0-1 16,0 0 1-16,0 0-6 15,0 0 0-15,0 0-5 16,0 0-9-16,0 0-1 16,0 0-10-16,0 0 1 15,0 0-1-15,0 0 0 0,0 0 0 16,0 0 0-16,0 0-1 16,0 0 0-1,0 0 0-15,0 0-19 0,0 0-28 16,0 0-36-16,0 0-40 15,2 0-31-15,0 1-176 0</inkml:trace>
  <inkml:trace contextRef="#ctx0" brushRef="#br0" timeOffset="243124.9607">17993 6825 198 0,'0'0'125'16,"0"0"-45"-16,0 0-34 15,0 0 9-15,0 0 21 16,0 0 22-16,0 0 0 0,2-5-25 16,-2 5-24-16,0 0 13 15,0 0-19-15,0 0-14 16,0 0-4-16,-2 0 1 15,-3 0 3-15,3 0-21 16,2 0-6-16,-2 0 8 16,2 0-4-16,-4 0-5 15,2 0 11-15,-6 2 2 16,0 5 28-16,-1 4-14 16,-5-2 9-16,1 3 18 15,-3 2-17-15,1 3-12 16,-6-2-7-16,4 5-12 15,-3-3 9-15,-1 3 2 0,0 2-8 16,0 0 3 0,-1 1 0-16,2 0 0 0,-2 3 7 15,1-2 4-15,4 0-1 16,1 1-10-16,0-3-1 16,5-5-4-16,5-2-2 15,2-5-5-15,-1-6-1 16,5-3 1-16,0 1 12 15,0-2 3-15,0 0-4 16,0 0-2-16,0 0-8 16,0 0-1-16,0 0 1 15,0 0 0-15,0 0-1 16,0 0 0-16,0 0 0 16,0 0-1-16,0 0 0 15,0 0-19-15,0 0-14 0,2 0-19 16,3-5-20-16,-1-2-3 15,2 2-35-15,2 1-63 16,-2 1-70-16,-3 0-531 0</inkml:trace>
  <inkml:trace contextRef="#ctx0" brushRef="#br0" timeOffset="245372.4395">17519 7353 20 0,'0'0'406'0,"0"0"-232"16,0 0-110-16,0 0-44 15,0 0 0-15,0 0-2 0,0 0-5 16,0 0 0 0,0 0 36-16,0 0 8 0,0 0 7 15,0 0 11-15,0 0-26 16,0 0-10-16,0 0 16 15,0 0-11-15,0 0 1 16,0 0-8-16,0 0 1 16,0 0-21-16,0 0-2 15,0 0-7-15,0 0-2 16,0 0 3-16,0 0-8 16,0 0 0-16,0 0 0 15,0 0 1-15,0 0 4 16,2 0 1-16,6-2-6 0,3 2 1 15,-2 0 4 1,1-2-4-16,2 2-1 0,2 0 0 16,-3 0 0-1,1 0-1-15,-1 0 1 0,1-2 0 16,2 2 0-16,0 0 1 16,4 0-2-16,-3-2 1 15,3 2 0-15,-1 0-1 16,-1 0 1-16,-1 0-1 15,1 0 0-15,0 0 0 16,2 0 0-16,4 0 0 16,3 0 1-16,0-3-1 15,3 3 1-15,-4 0-1 16,1 0 2-16,-2 0-2 0,-4 0 0 16,2 0 0-1,-3 0 0-15,1 0 0 0,-1 0 0 16,1 3 0-16,-2-1 1 15,1 0-1-15,-1 0-1 16,4-2 1-16,-1 2 1 16,-3-2-1-16,1 0 0 15,0 0 0-15,-4 0 0 16,-1 0 0-16,-4 0 0 16,-3 0 0-16,-1 0 1 15,-3 0-1-15,-2 0 1 16,0 0 0-16,0 0 0 15,0 0-1-15,0 0-25 16,-7 1-149-16,-8 2-401 0</inkml:trace>
  <inkml:trace contextRef="#ctx0" brushRef="#br0" timeOffset="246705.2627">17585 7570 431 0,'0'0'101'16,"0"0"-52"-16,0 0 13 0,0 0 3 15,0 0-17-15,0 0 14 16,0 0-7-16,-9-18-21 16,9 18 14-16,-3-2-3 15,3 2-8-15,0 0-9 16,0 0-18-16,0 0-7 15,0 0 4-15,0 0-7 16,0 0-1-16,0 0 1 16,0 0-1-16,0 0 1 15,-2 0 0-15,2 0 0 16,0 0-1-16,-2 0 1 16,2 0 0-16,0 0-1 0,0 3-1 15,-2 9 2-15,2 2 0 16,0 3 1-16,-2 1 0 15,0 1 5-15,-2 2-5 16,3 2 7-16,-1-2-7 16,2 3 7-16,-2-2-8 15,0 2 0-15,2-2 1 16,-3-2 0-16,3-2 0 16,0-6 1-16,0-2-1 15,0-2 6-15,0-3 4 16,0-3-11-16,0 0 2 15,0-2-2-15,0 0 1 16,0 0 15-16,0 0 23 0,0 0 27 16,0 0-26-16,0-7-20 15,0-3-18-15,0-1-1 16,0-6-1-16,0 2 1 16,0-4-1-16,0 3 0 15,0 2-6-15,3 0 4 16,1 5 1-16,-1 0 0 15,3 1-7-15,0 2 0 16,-1 2 7-16,0-1-1 16,1 0 1-16,1 1-1 15,-2 0-5-15,6 0-4 16,-5 0-1-16,5 0 5 16,1 3 6-16,1-5-1 15,0 5 1-15,1 1 0 16,-1 0 0-16,1 0-9 0,1 0 9 15,-1 0-1 1,-4 0 1-16,1 0-6 0,-1 8-3 16,-2 3 4-16,-3-2 4 15,-1 3-6-15,-4 0 7 16,0 2 0-16,0-1 1 16,0 2 6-16,-4-1-5 15,-7-2-1-15,-5 2 2 16,-1-4-1-16,1 0 9 15,-3-2-9-15,4-1 7 16,0-4 6-16,-3-1 2 16,2 0-7-16,1 1-9 15,2-2 1-15,1 2 1 0,5-3 11 16,3 0 8-16,2 0 8 16,2 0-8-16,-2 0-2 15,2 0-5-15,-2 0-2 16,2 0-11-16,0 0 0 15,-3 0 0-15,3-3 6 16,0 2-6-16,-3-2-1 16,3 1 0-16,0 0 0 15,-2 0-1-15,2 1-12 16,0-2-8-16,0 0-12 16,0 2-22-16,0-1-23 15,0 0-61-15,12-4-81 16,1 0-63-16</inkml:trace>
  <inkml:trace contextRef="#ctx0" brushRef="#br0" timeOffset="247074.7241">17877 7710 451 0,'0'0'72'0,"0"0"-42"16,0 0 55-16,0 0-18 15,0 0 22-15,0 0-25 16,0 0-37-16,0 98 8 15,0-84-11-15,0-3-9 16,0 0-4-16,0-2-9 16,0-4-1-16,-3 0 1 15,1-1-1-15,2-1 0 16,-2 1-1-16,2-1 0 16,0-2-14-16,0-1-48 15,0 0-117-15,0 0-107 0</inkml:trace>
  <inkml:trace contextRef="#ctx0" brushRef="#br0" timeOffset="247305.0829">17826 7608 720 0,'0'0'134'0,"0"0"-93"16,0 0-31-16,0 0-9 15,0 0-1-15,0 0-20 16,0 0-32-16,29-12-64 16,-16 12-77-16,-2 0-327 0</inkml:trace>
  <inkml:trace contextRef="#ctx0" brushRef="#br0" timeOffset="247965.9074">17826 7608 408 0,'144'40'66'0,"-144"-28"-14"16,0 5 45-16,0 2-21 15,0 3-9-15,0 0-18 16,0 2-9-16,0-2-9 15,0-4-10-15,0 0-3 16,0-7-1-16,0 0-1 16,0-5-9-16,0-2-5 0,0-4-1 15,0 0 1-15,0 0 16 16,0 0 28-16,0 0 3 16,0 0-18-16,0-12-31 15,0-2-8-15,0 0 1 16,0-2-4-16,0 2 5 15,0 0 5-15,0 2 1 16,0 0-1-16,0 2 1 16,0 0-2-16,5-2-16 15,6 1-7-15,2 2 5 16,-1 1-2-16,1 2 15 16,-1 0-5-16,-4 3 11 0,1 2-6 15,-3 1 5-15,2 0 1 16,-2 0-1-16,1 0 1 15,-1 12 1-15,-1 6 6 16,0 2 30-16,-1 4-12 16,-3 0-11-16,2 1-11 15,-3-4 5-15,3-2 2 16,1-3-8-16,0-5 6 16,1-4 1-16,2-4-8 15,-3-1 1-15,1-2 0 16,0 0 8-16,3 0 12 15,1 0 14-15,2-9-9 0,0-5 0 16,-2-3-1-16,0 1-9 16,-6 0 10-16,3-2 23 15,-2 0-7-15,-2 0-19 16,-2 1-15-16,3 6-7 16,-3 1 1-16,0 5-1 15,0 0 0-15,0 5-1 16,0 0-71-16,2 0-171 0</inkml:trace>
  <inkml:trace contextRef="#ctx0" brushRef="#br0" timeOffset="250097.0696">19045 6743 52 0,'0'0'108'16,"0"0"-53"-16,0 0-19 15,0 0 13-15,0 0 13 16,0 0 44-16,0 0-1 16,-37-14-23-16,34 10-47 15,3 3 30-15,-3-2 3 16,1 2-37-16,0 1 20 15,0-3-3-15,2 3-22 16,-2-2-3-16,2 2 1 16,0 0-3-16,0 0-10 0,0 0-2 15,0 0-8 1,0 0-1-16,-3 0 0 0,3 0-1 16,0 0 0-16,0 0 0 15,0 9 0-15,0 0 1 16,0 1 6-16,0 3 3 15,0 1 0-15,0 0 1 16,3 4 1-16,3 0-1 16,4 2 6-16,3-4-1 15,1 0-5-15,1-2-9 16,1-2 8-16,1-4-2 16,-1 0-6-16,-3-4 0 15,1-1 1-15,-1-3 8 16,-2 0-4-16,-2 0 2 15,2 0 4-15,-2 0 1 0,0-3 0 16,0-8 0 0,2 2-6-16,-2-6 6 0,-2 0-6 15,1-6-6-15,-1 2 0 16,-3-6 7-16,-1 4-7 16,-3-4 2-16,0 3-2 15,0 2 5-15,0 2-5 16,0 5 9-16,0-1-4 15,0 6 10-15,0-1-7 16,-3 5-9-16,1 4 10 16,0-2-1-16,2 2-7 15,0 0 0-15,0 0-2 0,0 0-7 16,0 0-15 0,0 10 11-16,0 6 4 0,0 6 6 15,2 4 0-15,6 5 0 16,-3 1 1-16,2 4-1 15,-2 0 1-15,-3-2 0 16,0 0 0-16,-2-5 0 16,0 0 0-16,0-7 1 15,0-4 1-15,0-2-1 16,-11-4 9-16,1-3-4 16,-7-4 3-16,2 0 4 15,-3-5 4-15,2 0-2 16,1 0 2-16,1 0 6 15,3 0-4-15,3 0 2 16,1-3 2-16,3 1-7 0,1 0-6 16,0 0-4-16,3 2-6 15,0 0 0-15,0 0 0 16,0 0 0 0,0 0 0-16,0 0-18 0,0 0-14 15,0 0-17-15,0 0-63 16,0 0-118-16,3 4-31 15,2 2-452-15</inkml:trace>
  <inkml:trace contextRef="#ctx0" brushRef="#br0" timeOffset="253268.0099">18831 7360 150 0,'0'0'276'0,"0"0"-185"16,0 0-31-16,0 0-19 15,0 0 6-15,0 0-29 16,0 0-10-16,-4-6 2 0,4 6 9 15,-3 0 26-15,3 0 4 16,-1 0-7-16,1 0-28 16,0 0-13-16,0 0 0 15,0 3-1-15,0 14 0 16,0 4 1-16,0 4 13 16,0 2 9-16,0 0-7 15,0-2-7-15,0-4-8 16,0-5-1-16,0-6 1 15,0-4 0-15,0-5 11 16,0-1 30-16,0 0 4 16,0 0 2-16,0 0-21 0,0-1-15 15,0-5-12-15,0-2-1 16,0 2 0-16,-4 2 0 16,2 1 0-16,0 3 1 15,2 0-1-15,0 0-15 16,0 0 8-16,-2 0 7 15,2 8 0-15,0-2 1 16,0 1-1-16,0-3-4 16,0-1 4-16,0 0 0 15,0-2-5-15,0-1 0 16,0 0 6-16,0 0 0 16,0 0 0-16,0 0 1 0,0 0-1 15,0 0 7 1,0 0-7-16,0 0-1 15,0 0 1-15,0 0 0 0,0 0 0 16,0 0 0-16,0-1 0 16,0-2 0-16,0 3-1 15,0 0 1-15,0 0-1 16,0-1 1-16,0 1 0 16,0-2-1-16,0 0 0 15,0 0 1-15,0 2 0 16,0 0 0-16,0 0 5 15,0 0-4-15,0 0-1 16,0 0 0-16,0 0 0 16,0 0-1-16,0 0-14 15,0 0-5-15,0 0-2 0,0-3-12 16,0 3 15-16,0 0 12 16,2 0 6-16,0 0-1 15,-2 0 1-15,0 0 0 16,0 0-12-16,0 0 7 15,0 0 5-15,0 0 1 16,2 0-1-16,2 0 0 16,-4 0 1-16,1 0-1 15,-1 0 1-15,0 0-1 16,0 0 1-16,0 7 0 16,0 0 0-16,0 6 6 15,0-1-4-15,0 3 14 16,0-2 0-16,0 1-15 15,0-5 12-15,0 0-12 0,0-3 9 16,0-2-1-16,0-4-8 16,0 0 4-16,0 0-3 15,0 0 24-15,0 0 13 16,0 0-16-16,0-7-17 16,0-5-6-16,0 1 1 15,-5-3 0-15,1 2-1 16,0-1 1-16,2 2 1 15,-3-1-2-15,3 0 0 16,2 2 0-16,-2 0 0 16,2-1 0-16,0 1 1 15,0 2-1-15,0 1 0 0,0 0 0 16,0 0 0-16,2 0-1 16,7 3-1-1,-1 1 2-15,6-3-7 16,-3 3 6-16,3 1-6 0,-3 2-5 15,-2 0 2-15,2 0 1 16,-4 0 8-16,1 0 0 16,-1 0-1-16,2 2-5 15,-2 13 7-15,-1 0 0 16,-1 7 0-16,-1 0 0 16,-1 2 0-16,-3 1 0 15,0-6 0-15,0 2 0 0,0-7 0 16,0-1 0-16,0-6 0 15,0-3 0-15,0-3 0 16,0-1 0-16,0 0 11 16,0 0 4-16,0 0 15 15,0-1-23-15,0-10-7 16,0-1 0-16,0-1-11 16,0-1 1-16,0 0-6 15,0-3 5-15,0 6 3 16,0-1 7-16,4-1-6 15,3 6-6-15,1-1-5 16,2 0 2-16,1 2-1 16,0-1-2-16,1 3 18 15,-2 0-10-15,1 1 11 16,3-1-9-16,-3 1 8 0,3 3 1 16,-7 0-1-16,3 0 0 15,-4 0 0-15,0 3-6 16,-2 8 7-16,-4 3 2 15,0 2 7-15,0 3 2 16,0-2-10-16,0 4 18 16,0-1-13-16,-2-2-5 15,0-4 0-15,2-2 0 16,0-2 7-16,0-2-8 16,0-5 2-16,8 0 6 15,5-3-6-15,6 0-1 16,5 0 5-16,0-4 4 15,3-9-9-15,-5 1-1 16,0 0 1-16,-6 1 0 16,-2-1-1-16,-3-2-9 0,-7 1 8 15,-2 0-1-15,-2-1 2 16,0-1-1-16,0 3 1 16,-4 0-1-16,-7 2 1 15,-3 0-2-15,3 3-3 16,-1 0 5-16,0 3 1 15,3 0 1-15,0 3 4 16,2-2-4-16,3 3-2 16,-1 0 0-16,3 0 0 15,0 0 0-15,0 8-2 16,2 5 2-16,0 2-1 16,0 3 1-16,0 5 0 0,4-1 0 15,7 2 10-15,1-4-9 16,-1-1 6-16,0-4-7 15,2-3 0-15,-2-4 0 16,1-5 0-16,-1 0 0 16,-1-3 0-16,1 0 0 15,-1 0-1-15,-2-6 1 16,4-6-2-16,-5 1-7 16,-1-3 8-16,-2-3 0 15,2 2-2-15,-4 2 3 16,-2-1-6-16,2 6-5 15,-2 1 9-15,0 3 1 16,0 4 0-16,0 0-15 0,0 0-9 16,0 7 15-16,0 11 9 15,0 3 1-15,0 4 16 16,-2 3 1-16,0 0-1 16,-1-2-10-16,0-6-5 15,1-2 7-15,2-6-7 16,0-7-1-16,-2 0 1 15,2-5 17-15,0 0 31 16,-3 0-1-16,2-8-25 16,1-8-22-16,0-6-1 15,0-4-12-15,0-4 0 16,0 2 6-16,0-2-5 16,0 6 9-16,0 2 1 0,1 3 0 15,6 7 0 1,5 4 0-16,-1 0-6 0,5 5 6 15,4-1-7-15,2 1 6 16,1 2 2-16,1 1-1 16,-2 0 1-16,-2 0-1 15,1 0 1-15,-6 1-1 16,-1 6 1-16,-6-1 0 16,-2-2 0-16,1 0-1 15,-5 0 0-15,-2-3 0 16,0 2 0-16,0-2 1 15,0 4 0-15,-4 0 0 0,-7 4 1 16,-5 3 10 0,1 2-3-16,1 0-6 15,1 0-2-15,7 0 1 0,-2 2-1 16,8-2 1-16,0 2 0 16,0-2 0-16,0 2-1 15,16-4 0-15,1 0 1 16,0-4-1-16,3-1 2 15,-3-6-1-15,2-1 6 16,-4 0 4-16,-1 0-4 16,-1-1 1-16,-4-10 4 15,0-3 1-15,-3-2-6 16,-1-1-1-16,-4-3 6 16,-1 1-5-16,0 1-6 15,0 0 5-15,0-1-5 0,-3 6 1 16,-2 3 0-16,1 2 4 15,2 2-5-15,0 3 0 16,-1 1 0-16,3 2-1 16,0 0-1-16,0 0-25 15,0 0 11-15,0 5 5 16,0 6 9-16,0 4 0 16,0 0 0-16,0 4 0 15,0-3 1-15,0 0-1 16,0-2 1-16,0-4-1 15,0-1 0-15,0 0-17 16,0-3-26-16,0-3-40 16,0-3-54-16,3 0-28 0,1 0-75 15</inkml:trace>
  <inkml:trace contextRef="#ctx0" brushRef="#br0" timeOffset="253831.2862">19836 7389 329 0,'0'0'154'0,"0"0"11"0,0 0-37 15,0 128-55-15,2-92-1 16,1-2-17-16,-1-7-19 16,0-8-29-16,-2-4 5 15,2-6-11-15,-2-4 6 16,0-3-5-16,0-2 12 16,0 0 24-16,0 0 18 15,0 0-27-15,0-10-24 16,0-4-5-16,0-2-18 15,2-4-15-15,1 2-3 16,2 2 23-16,-1-1 11 16,3 5-6-16,3 3 6 15,4-2 1-15,4 1-5 0,0 2 6 16,3 0 0-16,0 3 0 16,1 3 0-16,-3 2 6 15,-4 0-5-15,-2 7 18 16,-3 14 11-16,-1 6 9 15,0 8 6-15,-5-2-4 16,0 4-21-16,-2-3-7 16,-2-6-4-16,2-6-5 15,-2-5-4-15,3-5-1 16,-3-3 0-16,0-5-19 16,0-4-48-16,0 0 3 15,0-10-106-15,-3-5-756 0</inkml:trace>
  <inkml:trace contextRef="#ctx0" brushRef="#br0" timeOffset="254836.1868">18874 7319 401 0,'0'0'212'16,"0"0"-125"-16,0 0-65 16,0 0 12-16,0 0 28 15,0 0 2-15,0 0 21 16,-1 0-21-16,1 0-25 15,0 0 0-15,0 0-3 16,0 0-14-16,0 0-15 16,0 0-7-16,0 0 0 15,14 0 1-15,3 0 20 16,6 2-1-16,4 2-6 0,6-1 8 16,7 4-3-16,5-3-19 15,3 2 6-15,4-2-5 16,0 0 8-16,-1-4-9 15,4 0 10-15,-1 0-9 16,-3 0 10-16,-2 0-11 16,-2 0 9-16,-2 0 8 15,-1 0-15-15,-4 0 11 16,-3 0-3-16,2 0-10 16,-3 0 9-16,-1 0-9 15,-1 0 0-15,-3 0 6 16,-2 0-5-16,-2 0-1 15,-6 0 1-15,-2 0-2 0,-3 0 2 16,-5 0-1 0,-5 0 0-16,1 0 1 0,-4 0 0 15,-3 0 0 1,2 0 9-16,-2 0-4 0,0 0-5 16,0 0 2-16,0 0 3 15,2 0 2-15,-2 0-7 16,2 0 1-16,0 0 4 15,-2 0 4-15,0 0 4 16,0 0 2-16,0 0-7 16,0 0-2-16,0 0-6 15,0 0 1-15,0 0-1 0,2 0 0 16,-2 0-1 0,0 0 0-16,0 0-1 0,0 0-31 15,3 0-39-15,-1 0-115 16,0 0-214-16</inkml:trace>
  <inkml:trace contextRef="#ctx0" brushRef="#br0" timeOffset="256728.6027">20314 6875 314 0,'0'0'170'0,"0"0"-105"16,0 0-2-16,0 0 5 15,0 0-32-15,0 0-21 16,0 0-1-16,0 0-7 16,0 0 27-16,0 0 31 15,0 0-8-15,0 0-32 16,0-1-11-16,0-3-12 16,0-1-1-16,0 1 6 15,0 1-7-15,0-1 1 16,0-1 6-16,0 2 0 15,0 1-7-15,0-2 0 0,0 1 0 16,0 0 1-16,0 1 0 16,0-1 15-16,0 3 7 15,0-1-10-15,0 1-4 16,0 0-7-16,0 0-1 16,0 0-1-16,0 0 0 15,0 0 0-15,0 0-1 16,0 0-8-16,0 9 9 15,0 6-1-15,0 5 0 16,0 6 0-16,0 4 1 16,0 4 6-16,2 0-5 15,2 1 6-15,1-4-6 0,-3-3 5 16,0-1-5-16,-2-5 18 16,0-4-12-16,0-4 0 15,0-3-1-15,0-4-4 16,0-1 0-16,0-4-1 15,0-2 1-15,0 0 11 16,0 0 13-16,0 0 22 16,0 0 14-16,0 0-20 15,0 0-29-15,0-7-1 16,0-1-2-16,0-3-9 16,0-3 1-16,0-2-1 15,0-1 0-15,0-1-1 16,0-2 2-16,6 3-2 0,-1 0 0 15,0 2-2 1,0 0 2-16,1 4-1 0,-2 0 1 16,3 3 1-16,0 0-1 15,-1 2 0-15,3 0-1 16,0-1 0-16,0 4 0 16,-2-1 1-16,-1-1-1 15,1 2 0-15,0 1 1 16,2 2-1-16,2-2 0 15,0 2 1-15,2 0-1 16,-2 0-6-16,3 0 6 16,-3 0 1-16,1 7-1 15,-4 2-5-15,-2 3 5 16,1 0 0-16,-4 1-6 16,4 2 1-16,-7 2 5 0,0 0 1 15,0 5 0-15,0 3 0 16,0 0 1-16,0 0 7 15,0-2-7-15,0-2 6 16,0-6-6-16,0-2 0 16,0-3 0-16,0-4 0 15,0-3-1-15,0-3 2 16,0 2-1-16,0-2-1 16,0 0-18-16,0 0-8 15,0 0-22-15,4 0-36 16,9-5-14-16,-1-7-83 15,-4-2-412-15</inkml:trace>
  <inkml:trace contextRef="#ctx0" brushRef="#br0" timeOffset="257031.7342">20688 7004 139 0,'0'0'365'0,"0"0"-202"0,0 0-113 15,0 0-34 1,0 0 22-16,0 0 12 0,0 0-4 16,-13 62 24-1,8-38-12-15,3 3-41 0,-1-2 0 16,3-1-7-16,0-1-2 15,0-3-1-15,0-5-7 16,0-1 0-16,0-3-12 16,0-3-30-16,0-2-52 15,0-4-88-15,0-2-231 0</inkml:trace>
  <inkml:trace contextRef="#ctx0" brushRef="#br0" timeOffset="257216.197">20648 6875 487 0,'0'0'267'0,"0"0"-192"0,0 0-75 16,0 0-143-16,0 0-46 0</inkml:trace>
  <inkml:trace contextRef="#ctx0" brushRef="#br0" timeOffset="257582.3496">20648 6875 120 0,'142'59'150'0,"-142"-52"-72"16,0 8 10-16,-2 3 24 16,2 7-9-16,0 7-25 15,0 3-10-15,0 7-12 16,0 3-26-16,2-1 21 16,2-3-6-16,4 0-25 15,-4-5 7-15,1-4-19 16,-1-4 5-16,-4-4 1 15,0-6 16-15,0-2 11 16,0-4 1-16,0-4-9 0,-4 0 11 16,-7 1-10-16,-5-4-5 15,1-1-17-15,-6 0-11 16,1-2-1-16,3 1 0 16,-3-3-56-16,6 0-73 15,0-3-72-15,8-8-686 0</inkml:trace>
  <inkml:trace contextRef="#ctx0" brushRef="#br0" timeOffset="257757.2539">20715 6900 479 0,'0'0'163'0,"0"0"-111"16,0 0-52-16,0 0-79 16,0 0-175-16</inkml:trace>
  <inkml:trace contextRef="#ctx0" brushRef="#br0" timeOffset="258761.9054">20949 6974 453 0,'0'0'180'16,"0"0"-101"-16,0 0 2 15,0 0-24-15,0 0-43 16,0 0-11-16,0 0-2 16,-41 0 5-16,33 5 4 15,-1 0-10-15,-3 1 2 16,4 3 6-16,-3 0-7 16,-1 3 0-16,4 2 9 15,-1 4 7-15,1 4-7 0,6 3 5 16,2 0 5-16,0 1-10 15,0 2 3-15,16-3-12 16,3-6 0-16,2-3 8 16,6-4-9-16,1-4 0 15,2-5 11-15,-1-3-11 16,-2 0 1-16,-2-4 1 16,-4-13-1-16,-2-1 15 15,-7-4-15-15,-4-1 6 16,-4-4 4-16,-4-1-11 15,0-2 0-15,0 0 1 16,-6 5 0-16,-4 2-1 16,2 8 0-16,1 2 1 0,1 6 0 15,0 7 1-15,2 0-2 16,2 0 0-16,0 0 0 16,2 15-1-16,0 2 0 15,0 6-1-15,0 5 2 16,0 5 1-16,0 3 1 15,0-1 11-15,2-1-5 16,4-3 1-16,6-6-6 16,-1-11 3-16,1-3-6 15,1-7 2-15,2-2-1 16,1-2 9-16,2 0-9 16,1-2 8-16,0-16 0 15,0-4-9-15,-1-6 1 16,-5-4 1-16,-3-3 20 15,-2 2 10-15,-3 2-2 0,-4 9 14 16,2 6 2-16,-3 8-17 16,2 8-16-16,-2 0-13 15,6 5-14-15,-2 16 2 16,4 9 12-16,5 8 0 16,1 1 0-16,5-1 1 15,-2-6 0-15,1-8 0 16,-1-10 1-16,2-6 7 15,1-6-8-15,-1-2 15 16,3 0 20-16,4-10-7 16,-2-13 3-16,-2-6 0 15,-3-5-13-15,-5-4 1 16,-2-2 4-16,-8 0-5 0,-4 1 2 16,0 3-9-16,0 6-10 15,0 6 5-15,-2 8-6 16,-4 4 1-16,-2 4-2 15,3 5-20-15,-1 3-65 16,-2 0-36-16,-6 0-85 16,3 12-32-16,3-1-248 0</inkml:trace>
  <inkml:trace contextRef="#ctx0" brushRef="#br0" timeOffset="276112.2575">18088 8107 143 0,'0'0'238'0,"0"0"-151"15,0 0-51-15,0 0-10 16,0 0 13-16,0-10-22 16,0 10 0-16,0-2 21 15,0 0-1-15,-2-1 22 16,2 3 15-16,-2-1-12 16,2 1-20-16,-3-2-9 15,3 2 3-15,-1 0-14 0,1-2-2 16,-2 0 1-1,-1 2 13-15,1-2-11 0,0-1-7 16,0 3 12-16,0 0-8 16,0-3 2-16,2 1-6 15,0 0-8-15,-3 0-6 16,3-2 5-16,-3 3 21 16,1-5-7-16,0 5-9 15,2-1-3-15,-2 0-8 16,2 2 0-16,0-2 1 15,-2 2 0-15,0-2-1 16,-1 2 12-16,1-2-11 0,-1 2 4 16,2-2-5-16,1 2 9 15,-2 0-8-15,0 0-1 16,-1-2 1-16,-2 2 6 16,3 0 2-16,0-2-9 15,-2 2-1-15,-3 0 1 16,1 0-1-16,-1 0 0 15,2 0 0-15,1 0 1 16,-1 0-1-16,0-2 1 16,2 2 0-16,-2 0 6 15,0 0 0-15,-1 0-6 16,-3 0-1-16,2 0 1 16,-2 0 0-16,2 0 0 15,3 0 0-15,-2 0 8 16,-1 0-8-16,2 0-1 0,-3 0 1 15,5 0 0-15,-1 0-1 16,-3 0 1-16,1 0 4 16,0 0-3-16,0 0-2 15,0 0 1-15,-1 2-1 16,0 0 1-16,-1 0-1 16,3 0 1-16,-2 2 0 15,1-2-1-15,0 2 2 16,2-3-1-16,2-1-1 15,0 0 1-15,0 3-1 16,-1-3 0-16,-1 3 1 16,2-2-1-16,-2 3 0 15,-2-2 0-15,2 0 0 16,0 0 0-16,2 1 0 0,-3-3 0 16,3 3 0-16,0 1 0 15,-2 0 1-15,-2 0-1 16,4 0 0-16,-2 0-1 15,0-1 1-15,-1 3 0 16,1-3-1-16,2-1 1 16,2 2 0-16,-2-1 1 15,2-1-1-15,-3-2 0 16,3 3 0-16,0-1 0 16,0 0 0-16,0 0 0 15,-2 1 0-15,2 2 0 0,0-1-1 16,-3 0 2-16,3 0-2 15,0 2 1-15,0-2 0 16,0 1 0-16,0 0 0 16,0-1 0-16,0 1-1 15,0-2 0-15,0 1 1 16,0 1 0-16,0-2-1 16,3 3 1-16,-1-2-1 15,3 0 1-15,-3 0 0 16,2 0 0-16,-2 0 0 15,3 1 0-15,-1-2 0 16,0 1 0-16,2 1 0 16,-2 0 0-16,0-3 0 0,1 3 0 15,-3-4 0 1,2 3 0-16,3-1 0 0,-2 0 0 16,0-1 0-16,3 0 1 15,-2 1-2-15,2-1 2 16,-4 0-2-16,0-1 2 15,1-1-1-15,-3 2 0 16,1-2 0-16,2 2 0 16,1-2 0-16,0 3 0 15,-1-2 0-15,1-1 0 16,0 3 0-16,-1-3 0 16,0 2 0-16,1-2 0 15,-1 0 0-15,0 0 0 16,3 0 0-16,-1 0 0 15,0 0 0-15,-1 0 1 0,1 0-1 16,-3 0 1-16,3 0-1 16,-2 0 0-16,1 0 0 15,-1 0 1-15,1 0-1 16,-1 0 1-16,2 0-1 16,-1 0 0-16,1 0 0 15,-1-2-1-15,2-1 1 16,-4 2 1-16,2-2-1 15,-1 1 0-15,-1 0 0 16,0 1 0-16,2-1 0 16,-2 0 1-16,-3-3-1 15,4 3 2-15,0-1 0 16,-1-1-1-16,3 0 1 0,-4 1-1 16,1-1-1-16,0 2 1 15,-2 1-1-15,1-1 1 16,-3 2-1-16,2-2 0 15,-2 2 1-15,0-3 5 16,1 1-4-16,-1 0 0 16,3-1-1-16,-1 1 1 15,-2-3-1-15,0 3 0 16,2 0 8-16,-2 0 1 16,0 1 3-16,0-5 0 15,0 5 0-15,0-3-4 16,0 2-6-16,0 0 4 0,0-2 8 15,0 3-2-15,0-4-7 16,0 1-5-16,0 1 0 16,0-2 9-16,0 1-9 15,0 1 0-15,0-2-1 16,0 1 1-16,0 0-1 16,0-2 1-16,0 2-1 15,0 0 1-15,0 0-1 16,0 1 1-16,0-2-1 15,0 3 0-15,0 0 1 16,0-1 6-16,0 3 2 16,0-2-2-16,0-1 0 15,0-1 0-15,0 2-1 16,0-1-4-16,0-3 11 16,-2 3-6-16,0-1 8 0,-1 2 1 15,2 0 0 1,1 2 1-16,0-3-4 0,-2 3 0 15,2 0-2-15,0-1 2 16,-3 1-2-16,3 0 0 16,0-2-10-16,-2 2 14 15,2-2-4-15,-2 2 0 16,2 0-10-16,-2 0 9 16,2-2-9-16,-2 2 5 15,2 0 1-15,0 0-5 16,0 0-1-16,0 0 0 15,0 0-1-15,0 0 1 16,0 0-1-16,0 0-1 0,0-2 1 16,0 2 1-16,0 0-1 15,0 0 0-15,0 0 0 16,0 0 0-16,0 0-2 16,0 0-8-16,0 0-28 15,0 0-39-15,0 0-41 16,0 0-7-16,0 0-13 15,0 0-76-15,4 4-26 16,5-2-591-16</inkml:trace>
  <inkml:trace contextRef="#ctx0" brushRef="#br0" timeOffset="278539.7847">19482 8035 67 0,'0'0'275'0,"0"0"-190"16,0 0-46-16,0 0 4 16,0 0 1-16,0 0-8 15,0 0 49-15,-2-6 7 16,-2 4 5-16,4 2-23 15,-1-2-12-15,1 0-27 16,-2-1-2-16,0 3 9 16,0 0-2-16,0-3-2 15,-1 3 4-15,1-2-7 16,0 0-19-16,-3 0 4 16,1-1-4-16,-1 2 1 15,1 0-5-15,-3-2-2 16,0-1-9-16,-2 2 0 0,3-1 5 15,-3 2 6-15,1-2-2 16,2 2 6-16,0-2-3 16,-2 2-7-16,5 1-5 15,-4-2 6-15,2 2 1 16,-1-2-7-16,2 2 6 16,-3 0-6-16,-3 0-1 15,4 0 0-15,-6 0 0 16,5 0 0-16,-3 0 0 15,1 0 0-15,1 0 0 16,-2 0 0-16,3 0 0 16,1 0 1-16,0 0-1 0,-2 0 1 15,2 0-1 1,1 0 1-16,1 0-1 0,0 0 0 16,-3 4 1-16,2-3-1 15,1 3 0-15,-1 0 0 16,1-1 0-16,0 0 0 15,2 0 0-15,-3 0 0 16,3-2 0-16,-1 3 0 16,1 0 0-16,-2 1 0 15,0 0-1-15,1-1 1 16,1-1 0-16,2 2 0 16,-2-3 0-16,-1 0 0 15,3 2 0-15,-2-2 0 16,0 4 0-16,2-2 0 15,-2 3 0-15,2-5 0 0,0 5 0 16,0-2-1 0,0-2 1-16,0 1-1 0,0-2 0 15,0 0 0-15,0-1 0 16,0 4-1-16,2-1 2 16,2 0-1-16,3 0 0 15,0 0 0-15,-1 0 1 16,4 3 0-16,-2-5 0 15,1 5 0-15,3-2 0 16,-2 0-1-16,1-1 1 16,0-2 0-16,-2 2 1 15,0-2-1-15,3 2 0 16,-3-2 0-16,-1 2 0 0,4-2 0 16,-3 3-1-1,-1-4 1-15,2 1 0 0,-1 0 0 16,1 0 0-16,0 3 0 15,1-4 0-15,-1 1 0 16,2 0 1-16,-3-2-1 16,0 2 0-16,-3-2 0 15,-1 0 0-15,2 0 0 16,-3 0 0-16,0 0 0 16,1 0 0-16,2 0 0 15,0 0 1-15,1 0-1 16,1 0 1-16,-2 0-1 0,2 0 0 15,0 0 0-15,-3 0 0 16,2-2 0-16,-2 0 1 16,-2-1-1-16,1 0 0 15,-1 1 0-15,-2-2 2 16,0 2 0-16,0-1 4 16,2-2 1-16,-4 1-6 15,0 1 23-15,0-4 3 16,0 3-8-16,0-2-6 15,0 3-4-15,0-4-3 16,0 2-5-16,0 0 0 16,0-1 1-16,0 0-1 15,0 0-1-15,0 2 1 0,0-3 1 16,0 2 0 0,0-2-1-16,-6 4 1 0,4-3 10 15,-2 1 1-15,-1-1-6 16,3 1-7-16,-2 1 1 15,0-2 7-15,2 2 0 16,-5 0-2-16,6 0-5 16,-3 2 0-16,2 2 0 15,-1 0 0-15,1 0 1 16,0-2-2-16,0 2 2 16,-1 0-2-16,2 0 0 15,1 0 0-15,-3 0 0 16,3 0 0-16,0 0 0 15,0 0-2-15,0 0-20 16,0 0-20-16,0 0-5 0,0 0-11 16,0 0-20-1,0 0-93-15,11 0 16 0,1 0-85 16,5 0-536-16</inkml:trace>
  <inkml:trace contextRef="#ctx0" brushRef="#br0" timeOffset="282503.0441">20815 8011 462 0,'0'0'208'16,"0"0"-123"-16,0 0-21 16,0 0-12-16,0 0-18 0,0 0 1 15,0 0 8 1,0 0-9-16,0 0 0 0,0 0 27 15,0 0-13-15,0 0-21 16,0 0-3-16,0 0 7 16,0 0-7-16,0-3-16 15,0 2-2-15,0 0 1 16,0-5 3-16,0 3-8 16,0 0 7-16,0-1-8 15,0 0 2-15,6 1-2 16,0-1 1-16,-1-3-1 15,5 4-1-15,-4-1 1 0,4 0-1 16,-4 0 0 0,5 0 1-16,-2 1-1 0,2 0 0 15,0 1 0-15,3 0 0 16,-3-1 0-16,-2 2 0 16,2-2 0-16,-4 3 0 15,1 0 0-15,-2 0 0 16,2 0 0-16,-3 0-1 15,1 0 1-15,-2 0 0 16,1 0 0-16,-1 0-1 16,-2 0 1-16,4 0-9 15,-5 0 8-15,2 0-5 16,-1 3-3-16,0 1 8 16,-2 0 0-16,0-1 0 15,2 4 0-15,-2-2 0 0,0 2 0 16,0-2 1-1,0 2 0-15,0-2 0 0,0 3 0 16,-6 1 1-16,-1 1 0 16,-2 0-1-16,1-2 2 15,1 2-1-15,0-4 0 16,1 2 0-16,0 1 0 16,0-4-1-16,-1 4 1 15,0-4-1-15,1 2 0 16,-2 2 1-16,5-4-1 15,-2 2 0-15,1-3 0 16,-1 3 0-16,1-5 0 16,1 3 0-16,3-1 0 15,-2-1 0-15,0 2 0 16,0-3 0-16,2 2 0 0,-2-2 0 16,0 0 0-16,-4 3-1 15,3-4 1-15,-2 3 0 16,-2 0 0-16,2 1 0 15,-1 0 1-15,2-1-1 16,0-1 0-16,-3 0 2 16,6-1-2-16,-1 0 0 15,2-2 0-15,-2 2-2 16,2 2 2-16,0-2-6 16,-2 0 6-16,2 2-1 0,0-2 1 15,-2 1-2-15,2 0 1 16,0 0 1-16,0-3-1 15,0 0 1-15,0 0-1 16,0 0 1-16,0 0 0 16,0 0 0-16,0 0 0 15,0 0 0-15,0 0 0 16,0 0 0-16,0 0 0 16,0 0-2-16,0 0 1 15,0 0 0-15,0 0-4 16,0 0 5-16,4 0 0 15,1 0 1-15,8 0-1 16,-2 0 0-16,1 0 1 0,1 0-1 16,-1 0 0-1,0 0 0-15,1 0 0 0,-1 0 0 16,-1 0 1-16,0 0-1 16,-2 0 0-16,0 0-1 15,0 0 1-15,-1 0 0 16,4 0 0-16,-1 0 0 15,3 0 0-15,-1-3 0 16,-3 0 1-16,4 2-1 16,-3 1 0-16,1-2 0 15,-3 0 0-15,-3 2 0 16,-2-2 0-16,4 2 0 16,-5-2 0-16,5 2 0 15,-2 0 0-15,0-2 0 16,2 0 1-16,-2 2 0 0,0-1 0 15,-1 1 0-15,-3 0-1 16,1 0 2-16,-3 0-2 16,0 0 8-16,0 0 9 15,0 0 6-15,0 0-4 16,0 0 0-16,0 0 1 16,0 0-1-16,0 0-7 15,0 0-4-15,0 0 0 16,0 0-1-16,0 0-6 15,0 0-1-15,-3 0 0 16,-5 0-97-16,-3 0-285 0</inkml:trace>
  <inkml:trace contextRef="#ctx0" brushRef="#br0" timeOffset="303234.5755">21035 8569 468 0,'0'0'134'15,"0"0"-71"-15,0 0-9 16,0 0 8-16,0 0-10 15,0 0-28-15,0 0-14 16,0-9-8-16,0 6 8 16,0-2 25-16,0 1 50 15,0 2-30-15,0 1-10 0,0 1-5 16,0 0-15 0,0 0-11-16,0 0-12 0,0 0 6 15,0 0-6-15,0 0 8 16,0 0 19-16,0 0 13 15,0 0-9-15,-3 0-5 16,3 0-5-16,0 0-4 16,-1 0-2-16,-1-2-4 15,2 2-3-15,0 0 8 16,0 0-17-16,0 0 21 16,-2-3 3-16,2 1-11 15,-3 0-6-15,1 0-7 16,0-1 8-16,0 0 2 0,0 1-2 15,-1 0 0 1,3 2-8-16,0-2 1 16,0 2 5-16,0 0-6 0,0 0-1 15,-1 0 7-15,1 0-1 16,0 0-3-16,0 0 9 16,-3 0-4-16,3 0 0 15,0 0-7-15,0 0 6 16,0 0-7-16,0 0 1 15,0 0-1-15,0 0 1 16,-3 0-1-16,3 0 0 16,0 0 0-16,0 0-2 0,0 0-8 15,-2 0 4 1,2 0 5-16,0 9 0 0,-2 0 0 16,2 1-2-16,0 2-6 15,0 0 4-15,0 3 5 16,0-1 0-16,0 1 1 15,0 2-1-15,0-2 0 16,0 3 0-16,0-1 0 16,0-4-1-16,0 1 1 15,0-4 0-15,0-1 0 16,0-4 0-16,0 2 0 16,0-6 0-16,0 4 0 15,0-3 0-15,0 3 0 16,0-3 0-16,0 5-1 15,0 1 1-15,0-2 0 0,0 2 0 16,0-1 0-16,0 0-2 16,0-1 2-16,0-4 0 15,0 3 0-15,0-4 0 16,0 3 0-16,0 0-1 16,0 1 1-16,0-2 0 15,0-1 0-15,0 2 0 16,0-4 0-16,0 2 0 15,0-2 0-15,0 0 0 16,0 0 1-16,0 0 1 16,0 0 0-16,0 0 7 15,0 0-8-15,0 0 0 16,0 0 0-16,0 0 0 16,0 0-1-16,0 0 0 15,0 0-11-15,0 0-37 0,0 0-26 16,2 0-47-16,6 0-110 15,-2 1 46-15,-2 2-313 0</inkml:trace>
  <inkml:trace contextRef="#ctx0" brushRef="#br0" timeOffset="305563.5643">18069 8620 681 0,'0'0'141'16,"0"0"-103"-16,0 0-27 15,0 0 17-15,0 0-17 16,0 0 0-16,0 0-10 0,0-16 0 16,0 16 26-16,0-1 37 15,0 1-1-15,0 0-5 16,0 0-16-16,0 0 0 15,0 0 0-15,0-2-13 16,0 2-7-16,0 0-3 16,0-3-6-16,-2 1-2 15,0 0-10-15,-1-2 8 16,-2 3-8-16,1-4 8 16,0 1-8-16,-4 0 7 15,3-2 2-15,-1 0-8 16,0 2 6-16,-1-1 1 0,1 0-9 15,2 1 6-15,-4 1-4 16,4 0-1 0,0-1 11-16,-3 2-12 0,3-1-1 15,-3 0 1-15,2 1 1 16,-1 0-1-16,-1 2 0 16,-2 0 0-16,2 0 0 15,-4 0 0-15,3 0-1 16,-4 0 0-16,1 0 1 15,2 0 0-15,-2 0-1 16,2 4 1-16,-2 0 0 16,-1 0 0-16,2 3 0 15,-1-2 1-15,-1-1-1 16,3 2-1-16,1 0 1 16,-2 2-1-16,2-2 1 0,1 2 0 15,3-2 0-15,-2 5-1 16,2-1 1-16,0-3 0 15,2 4 0-15,0-2-1 16,-1 3 1-16,1 0-2 16,2 0 1-16,0 1 1 15,0 1-1-15,0-2 1 16,0 2 0-16,0 0-1 16,0-1 1-16,0 1-1 15,0 1 1-15,0-1 1 16,0-2-1-16,0-2-1 15,2-3 1-15,3 0 0 16,1-2 0-16,4 0 0 16,-4 1-1-16,5 0 1 0,1 0-8 15,1 0 8-15,1-1 0 16,1 2 1-16,-1-2-1 16,-1 0 0-16,0 1 1 15,-2-4-1-15,0 2 0 16,0 0 0-16,-1-2 0 15,0 2 0-15,-1-2 0 16,3 2 0-16,-1-2 0 16,2 0 0-16,0-2 0 15,3 0 0-15,2 0-1 16,0 0 0-16,1 0 1 16,2 0 0-16,-3-5 0 15,-3-2 0-15,-1 2 0 16,-3-4 1-16,-3 3-1 0,-1-2 6 15,3-1-6-15,-4 0 1 16,0-3-1-16,0-1 0 16,2 1 0-16,-3-5 1 15,-1 0 0-15,-1 2 10 16,0-3 1-16,0 0-5 16,-3-1-5-16,0 2 12 15,0-1-7-15,0 0 14 16,0-1-10-16,0 2 7 15,0 2 1-15,-3 1-2 16,-1 2-10-16,0 2 1 16,2 4 0-16,-3 4-6 0,3 0-2 15,2 2 0-15,0 0-46 16,0 0-56-16,0 2-121 16,0 11-121-16,7-1-53 0</inkml:trace>
  <inkml:trace contextRef="#ctx0" brushRef="#br0" timeOffset="306035.5516">19416 8615 72 0,'0'0'96'0,"0"0"-42"15,0 0-39-15,0 0-15 16,0 0-87-16</inkml:trace>
  <inkml:trace contextRef="#ctx0" brushRef="#br0" timeOffset="306662.9998">19416 8615 36 0,'-28'-31'113'0,"28"25"-61"15,0-2-13-15,-2 2 26 16,2-1 57-16,-2 0-45 16,2 2-20-16,0-2 0 15,-2 1 3-15,2 2-11 16,-2-2-17-16,2 2-3 16,0 0-9-16,-4 1-4 15,4-2 29-15,0 1-8 16,-1 1 24-16,1 3-10 15,-2 0-12-15,0 0 13 16,2 0-19-16,-2 0-7 0,2 0-4 16,-3 0-11-1,3 0 1-15,0 0-12 0,0 0 0 16,0 0-8-16,-3 0 6 16,3 5 1-16,0 5 0 15,0 2 1-15,0-2 0 16,0 2 8-16,0 2 5 15,0 0 0-15,0 4-11 16,0 3 9-16,0 0 15 16,0 7 13-16,-2 4-5 15,0 3-7-15,-1-3-9 16,2-2-4-16,1-4-2 16,0-8-6-16,0-2-5 15,0-4 8-15,0-3-9 16,0-2 10-16,0 1-1 0,0-4-2 15,-2 0-1-15,0 0-5 16,-1-2 14-16,-1 2 2 16,2 0-5-16,-3 3 2 15,2-6 2-15,1 3-14 16,0-2-1-16,2 0 1 16,0 1-1-16,0-1 9 15,0-2-9-15,0 0 0 16,0 0 0-16,0 0-1 15,0 0 0-15,0 0 1 16,0 0 0-16,0 0 0 16,0 0-1-16,0 0-48 0,29 0-79 15,-4-14-128 1,2-7-312-16</inkml:trace>
  <inkml:trace contextRef="#ctx0" brushRef="#br0" timeOffset="322446.3914">19527 9087 182 0,'0'0'260'16,"0"0"-107"-16,0 0-74 0,0 0-44 15,0 0-15-15,0 0-1 16,0 0 21-16,0-4 3 16,0 4-5-16,0 0 4 15,0 0 20-15,0 0-10 16,-2 0-9-16,2 0-8 15,0 0-23-15,0 0-10 16,0 0 0-16,0 0 5 16,-2 0 0-16,2 0 12 15,0 0 20-15,-4 0 8 16,1 0-4-16,2 0-10 16,-3 0-7-16,-1 0-10 15,1 0-14-15,-2 0-1 0,-2 0 0 16,2 0 0-1,-1 0 0-15,1 0-1 0,1 0 7 16,-3 0-1 0,3 0-5-16,-4 0 0 0,2 0-1 15,-2 0 1-15,-2 0-1 16,2 0 1-16,-1 0 0 16,4 0-1-16,0 0 1 15,-2 2 6-15,5-2 5 16,-4 0-6-16,0 0-6 15,1 0 10-15,-1 0-4 16,1 0-6-16,-2 0 0 16,2 0 1-16,1 0 0 15,-1 0 0-15,2 2-1 16,-2 1 1-16,2-1 1 0,-2 0-2 16,1 0 0-16,-1 1 0 15,-4 2 0-15,1-1 0 16,0 2 0-16,1-1 0 15,-1 2 1-15,2-2-1 16,3 0 0-16,0-1 0 16,-1 0 0-16,0 2 0 15,1-2 0-15,-1-1 0 16,3 4 0-16,-2-2-1 16,2 3-1-16,-3-1 2 15,3 0-1-15,0 0 0 16,-1 1 1-16,3-2-1 15,0 0-1-15,0 0 1 16,0 0 0-16,0-1 0 16,0 0 0-16,0 2-6 0,0-5 6 15,0 5 1-15,0-2 0 16,0 4-1-16,0-3 0 16,0 0 0-16,5 0 0 15,0-1 0-15,-1 2-1 16,0 0 1-16,1 0 1 15,1-2-1-15,-1 2 1 16,2-1-1-16,-1 1 1 16,1-4 0-16,-1 3 0 15,2 0 0-15,0 0 0 16,1-1 0-16,1 0-2 16,0-1 2-16,1 0 0 0,1 0 0 15,1 2 0-15,1-4 0 16,-1 2-1-16,0-1 2 15,1-1-2-15,-4-2 2 16,4 1-1-16,-2-1 0 16,0 0 0-16,-2 0 0 15,-2 0 0-15,-1 0 0 16,0 0 0-16,0 0 0 16,-3 0 0-16,0 0 2 15,3 0-2-15,-3 0 0 16,3 0 1-16,0 0-1 15,2-1 0-15,-2-4 0 16,2 3 0-16,-1 0 0 0,-1 0 0 16,-3 0 0-16,0 2 0 15,2-1 0-15,-3-3 0 16,4 0 0-16,0-1 0 16,-2 0 1-16,6-2-1 15,-7 3 0-15,1 1 0 16,-1-2 1-16,-2 1 0 15,0-1-1-15,0-2 1 16,-2 1 0-16,3-1-1 16,-3 0 1-16,0 2 9 15,3 3-10-15,-3-5 1 16,0 2 0-16,0 0 0 16,0-1-1-16,0-2 0 0,0 0 0 15,0 0 1-15,0-1-1 16,0 2 0-16,0 0-1 15,0-2 1 1,0 3 0-16,0 0 1 0,0 2 0 16,0-3-1-16,0 4 7 15,-3-3-1-15,0 1-5 16,1 5 0-16,0-5 4 16,0 3-3-16,2 0-2 15,-3 2 7-15,2-3-5 16,-2 3-1-16,-1-1-1 15,0-1 1-15,-1-3 0 0,-2 4-1 16,-2-3 0-16,1 2 0 16,-2-3 0-16,-1 0 0 15,1 1 3-15,-2 0 3 16,3-2-5-16,1-1 5 16,0 4-3-16,4-1 10 15,2-1 2-15,0 4-8 16,2-2-2-16,0 3-5 15,0 0 0-15,0 0 7 16,-4 0-7-16,4 0-1 16,0 0 1-16,-1 0 0 15,1 0-9-15,0 0-19 16,0 0-11-16,0 0-31 16,0 0-96-16,0 7 33 15,0 2-13-15,9 2-168 0</inkml:trace>
  <inkml:trace contextRef="#ctx0" brushRef="#br0" timeOffset="328910.6997">18033 9094 55 0,'0'0'62'0,"0"0"-43"16,0 0 23-16,0 0 2 16,0 0-6-16,0 0 27 15,0 0 5-15,0-14 0 16,0 12-39-16,-3 2-16 15,1-3 9-15,0 3 18 16,0-2-1-16,2 2 12 16,0 0 8-16,0 0 8 15,0 0-14-15,0 0-19 16,0 0-20-16,0 0-9 0,0 0 2 16,0 0 18-16,0 0 6 15,0 0-7-15,-2 0-7 16,0 0 0-16,-1 0 27 15,3 0 1-15,0 5-3 16,0-1-13-16,0 1-12 16,-2 2-2-16,2 0 5 15,-2 3 15-15,0 5 1 16,-2-1-15-16,1 2-8 16,-2 0-2-16,3 1-12 15,0-3 14-15,2-3 2 16,0 1-7-16,0 0 2 15,0-1 4-15,0-4-1 16,0 1-8-16,0 0-6 0,0-2-1 16,0 0 1-16,0 3 0 15,0 0-1-15,0 3 10 16,0 2 9-16,0 0-8 16,0 0-10-16,0-2 6 15,0-2-6-15,0 0 11 16,0-1-11-16,0-4 6 15,0-1-7-15,0-1 2 16,0-3-1-16,0 2 10 16,0-2-10-16,0 0 9 15,0 0 5-15,0 0-14 16,0 0 12-16,0 0-2 0,0 0-3 16,2 0-2-16,-2 0-4 15,0 0 5-15,2 0-7 16,-2 0 6-16,0 0-5 15,0 0-1-15,0 0 0 16,1 0-38-16,3 0-32 16,-1 0-29-16,3 0-63 15,7 0-38-15,1 3 35 16,-3-3-484-16</inkml:trace>
  <inkml:trace contextRef="#ctx0" brushRef="#br0" timeOffset="330505.3175">20980 9087 355 0,'0'0'156'0,"0"0"-67"15,0 0-27-15,0 0-18 16,0 0 8-16,0 0 34 16,0 0 14-16,0-12-28 15,0 10 12-15,0 0-25 16,0 0-11-16,-2 1-12 0,-1 1 5 16,3-3-9-1,-3 3 0-15,3-1-11 0,0 1-10 16,0 0-4-16,0 0-6 15,0 0 1-15,-1 0-1 16,1 0-1-16,0 0-1 16,0 0 0-16,0 0-6 15,0 0 6-15,0 1 0 16,0 5 0-16,0 1 1 16,0-2-1-16,0 2 1 15,0 0 0-15,0 4 0 16,0-1 0-16,0 3 1 15,0-2 0-15,0-1 0 16,0 2 0-16,0 0 1 16,0-2-2-16,0 4 1 0,0-2-1 15,0 2 1-15,0 0 0 16,0 0-1-16,0 0 6 16,0-1-5-16,1-1-1 15,2-3 1-15,2 1 0 16,-2 0 0-16,-1-2 1 15,0 1-1-15,0-4 0 16,-2 2 0-16,2-2-1 16,-2 2 0-16,1 0 1 15,2 0 0-15,0 1 0 16,-1-3 0-16,0 4 6 16,0-4-6-16,0 2-1 15,1-2 2-15,0 2-1 0,-2-4-1 16,2 2 1-1,-3-4 1-15,0-1-1 0,0 0 0 16,0 0 13-16,0 0 12 16,0 0 8-16,0 0-14 15,0 0-7-15,0 0-3 16,0 0-4-16,0 0 6 16,0 0-6-16,0 0 1 15,0 0-7-15,0 0 1 16,0 0 0-16,0 0-1 15,0 0-30-15,2 0-33 16,2 0-19-16,1 0-129 16,-3 0-384-16</inkml:trace>
  <inkml:trace contextRef="#ctx0" brushRef="#br0" timeOffset="340259.5674">18004 9535 45 0,'0'0'68'15,"0"0"-39"-15,0 0-21 16,0 0-7-16,0 0 6 16,0 0 8-16,-26 8-1 15,21-7-1-15,0 4 7 16,1-3-2-16,2-1-11 15,-3 2 0-15,3-1-7 16,0 0 1-16,0-2 14 16,2 0 0-16,0 0-6 15,0 0 11-15,0 0 34 16,-2 0 51-16,2 0 10 16,0 0 2-16,-3 0 5 0,3 0-31 15,0 0-21 1,0 0-36-16,0 0-10 0,0 0-4 15,0 0-1-15,0 0-9 16,0 0 9-16,0 0 3 16,0 0-2-16,0-2 15 15,0 2 0-15,0-2-17 16,0-1-3-16,0 2 4 16,0 1 5-16,0-2-5 15,0 2-3-15,0 0-1 16,0-2-5-16,0-1-3 15,0 0 2-15,0 1-8 0,0-2 0 16,5 0 0 0,-3 2 0-16,2-2 0 0,-2 2 2 15,3-1-2-15,-1 1-1 16,3-1 1-16,2-1 0 16,2 1 0-16,3 1 0 15,-1-3 0-15,-2 1 0 16,-3 0-1-16,0 1 0 15,-2 2-1-15,-2 1 1 16,4-3 2-16,-4 3-2 16,3 0 0-16,-1 0 0 15,4 0 0-15,-3 0 0 16,1 0 1-16,0 0-1 16,0 0 0-16,-4 0 1 15,0 0-1-15,-1 0 0 0,-1 0 0 16,0 0 1-16,-2 0-1 15,1 0-2-15,2 0 2 16,-3 4-1-16,2 3-4 16,-2-1 5-16,0-1-1 15,0 4 0-15,0-3 0 16,0 2 1-16,0 0 0 16,0 2 1-16,0 0 0 15,-6 0 0-15,-3-1 0 16,-1 2 0-16,0-1 0 15,-1 1-1-15,-1-4 6 16,2 3-6-16,-1-1-1 16,1-4-1-16,4 1 2 0,-1 0 1 15,3 0-1-15,0-2-1 16,-2 1 0-16,2 0 1 16,2 2-1-16,-2-5 0 15,1 5 1-15,-1-2 0 16,2-2 0-16,-2 1 0 15,1 0-1-15,-1-2 1 16,1 2 0-16,1-1 0 16,0 0 0-16,-3 1 0 15,3-2-1-15,-3 1 2 16,4 0-2-16,-4-1 1 16,-2 2 0-16,3-1-1 15,-1 1 1-15,1-3 0 16,0 1-1-16,2 0-1 15,2-2 0-15,0 0-7 0,0 0 2 16,0 0 6-16,0 0-1 16,0 0-8-16,0 0 3 15,0 0-12-15,0 0 3 16,0 0-6-16,0 0 6 16,0 0 8-16,0 0 7 15,0 0-1-15,0 0-9 16,0 0 5-16,0 0 5 15,2 0 1-15,2 0-2 16,5 0 1-16,0 0-1 0,2 0 2 16,0 0-1-16,3 0 0 15,-3 0 1-15,-1 0 0 16,0 0 0-16,-1 0 0 16,-1 0 0-16,-3 0 0 15,2 0 0-15,-5 0 0 16,2 0 0-16,1-2 0 15,-1 2 0-15,0 0 0 16,4-2 0-16,-3 2 0 16,5-1 0-16,-1 1 0 15,0 0 0-15,0-2 0 16,-1 2 0-16,2 0 0 16,-1-2 0-16,1 2 0 15,2 0 1-15,-1 0-1 16,-2 0 0-16,0 0 0 0,-3 0 0 15,1 0 0 1,0 0 0-16,-3 0 0 0,0 0 0 16,2 0 0-16,-2 0 0 15,-2 0 0-15,2 0 1 16,-4 0-1-16,3 0 2 16,-3 0 6-16,0 0-1 15,0 0 12-15,0 0 11 16,0 0-2-16,0 0-9 15,0 0-8-15,0 0 1 16,0 0-1-16,0 0 2 16,0 0 3-16,0 0-14 15,0 0 14-15,0 0-10 16,0 0-5-16,0 0 8 16,0 0 2-16,0 0 0 0,0 0 0 15,0 0-9-15,0 0 5 16,0 0-7-16,0 0 1 15,0 0-1-15,0 0-33 16,0 0-20-16,0 0-53 16,0 0-90-16,0 0-145 0</inkml:trace>
  <inkml:trace contextRef="#ctx0" brushRef="#br0" timeOffset="342644.0844">19580 9559 361 0,'0'0'169'16,"0"0"-84"-16,0 0-19 0,0 0-33 15,0 0 6 1,0 0 23-16,0 0-17 0,-4-10-9 15,1 8 9-15,-1-1-6 16,2 2-11-16,-3-1 3 16,0 0-16-16,2-2 2 15,-3 0-2-15,-2 2-14 16,1-2 9-16,-3 2-9 16,0-1 9-16,1 1-9 15,1 1-1-15,-2-1 2 16,4 0 22-16,-3 0 7 15,0 2-21-15,2-3-9 16,-4 3 10-16,2 0-3 16,-2 0-7-16,0 0-1 15,0 0 0-15,-1 0 3 0,2 0-3 16,1 0 0-16,-1 0 6 16,2 5-6-16,1-3 0 15,3 0 0-15,-4 1 0 16,4 2-1-16,-5-1 0 15,1-1 1-15,-2 4 0 16,-1-2 5-16,1 0-4 16,-2 1-1-16,3-2 1 15,3 1 1-15,-1-3-2 16,2 1 0-16,1 1 0 16,2-2 1-16,2 1 0 15,-3-3-1-15,3 5 0 0,-2-1 0 16,0 2 0-16,0 0 0 15,0 0 0-15,0-1 0 16,-1 2 0-16,1-2 0 16,2 2 0-16,0 0 1 15,0 2 5-15,0-3 6 16,0 2-11-16,0 1 0 16,0-4-1-16,0 2 0 15,0 0 1-15,0 0-1 16,0 0 0-16,2-1 2 15,3 2 0-15,-1-2-2 16,3-1 0-16,-3 4 1 16,3-2-1-16,-2-2 0 0,1 1 1 15,0-2-1 1,1 2 0-16,3 0 0 0,-2-1 0 16,3-2 1-16,1 4-1 15,-1-5 0-15,2 1 9 16,-2 1-7-16,0-1-2 15,1-1 0-15,-1-2 1 16,-3 2-1-16,4-1 1 16,-3-1-1-16,2 2 0 15,0-2 0-15,-2 0 1 16,2 0 0-16,-2 0 1 16,2 0-1-16,-2 0-1 15,0 0 1-15,2 0-1 0,-2 0 1 16,-1 0-1-16,2 0 0 15,-4 0 0-15,3 0 1 16,-1 0 6-16,-4 0-6 16,0-2-1-16,0 1 1 15,1-1 1-15,-1 0 5 16,-1-3-7-16,6 3 12 16,-7 0-9-16,2-1 16 15,-2 0-2-15,1-1-5 16,-2 1 1-16,2-2-12 15,-1-1 0-15,0 3 0 16,3-4 12-16,-2-1-7 0,-1 3-3 16,0-2-2-1,-1 0 9-15,2 0 5 0,0 2-5 16,-1-4 4-16,-2 3 1 16,2-2-2-16,-2-1 3 15,0 4-15-15,0-1 11 16,0 0 2-16,0 2-2 15,0 0-3-15,0 3 2 16,0-4-10-16,0 1 7 16,0 2 0-16,0-2 3 15,0-1 2-15,0 0-5 16,0-2 4-16,0 2-2 16,-2-1-8-16,-3-2 9 15,1 2 10-15,0 0 5 16,-2 0 2-16,4 0-5 0,-2 3-3 15,1-2-12 1,2 1-7-16,-2-1 6 0,3 5-7 16,-2 0 1-16,0 0 1 15,2 0-1-15,-2-3 5 16,2 3-5-16,0 0-1 16,-2 0 1-16,2 0-1 15,0 0 0-15,0 0-8 16,0 0-24-16,0 0-28 15,0 0-40-15,0 0-19 16,0 0-18-16,4 17 14 16,7-6-31-16,-2-1-222 0</inkml:trace>
  <inkml:trace contextRef="#ctx0" brushRef="#br0" timeOffset="344475.1902">21072 9645 71 0,'0'0'335'0,"0"0"-171"16,0 0-90-1,0 0-11-15,0 0-30 0,0 0 37 16,0 0 19-16,-31-2-27 15,25 0-18-15,2 0-24 16,-3-1-10-16,3 3 0 16,0-3-1-16,0-1 21 15,-2 2-4-15,2-3-4 16,0 5-3-16,-2 0 7 16,3-3-13-16,1 1 4 15,-5 2-10-15,2-2-1 16,-1 0-6-16,-1 2 1 15,1-3 0-15,-4 3-1 16,1 0 1-16,3 0-1 0,-3 0 0 16,-1 0 0-16,4 0 0 15,-2 0 0-15,-1 0 0 16,-1 0 0-16,2 0 1 16,1 0-1-16,-6 0 1 15,6 5-1-15,-2 2 0 16,1-5 0-16,0 3 0 15,2 2 0-15,1-4-1 16,1 1 1-16,2 2-7 16,0 1 7-16,-4-2-9 15,3 2 8-15,3 2 1 16,0-1-1-16,0 1 1 16,0-2 23-16,0 1-23 0,0 0 8 15,0 1-8-15,0-4-5 16,7 4 4-16,-3-2 1 15,2 3 0-15,1-2 0 16,-3 2 0-16,4 1 0 16,-4-1 1-16,0-3-1 15,3 1 1-15,-3 0 1 16,1-2-1-16,4 1-1 16,0 1 1-16,-3-2 0 15,3-1-1-15,-1 2 0 16,2-1 1-16,-1-1 1 15,2 0 0-15,2-3-2 16,3 0 9-16,-1-2 15 16,4 0 2-16,0 0-10 15,1 0-7-15,-1 0-2 0,-2 0-6 16,-1 0 0-16,-1-2-1 16,-1 0 1-16,-1-3 0 15,-1 1 6-15,-1 0 1 16,-1 1 10-16,0-1-3 15,-1-3 4-15,-1 2-8 16,1-2 1-16,-2 2-2 16,0-2 3-16,-1 2-4 15,-1 1-3-15,-1 0 4 16,-2-3 12-16,1 4-3 0,-1-1-8 16,0-3-1-1,1 4-9-15,1-4 0 16,0 2-1-16,1-2 1 0,-1 1-1 15,0-2 0-15,4 2 0 16,-4 1 1-16,-2 1 0 16,2-1-1-16,-1 1 0 15,-1 1 1-15,-1-4-1 16,2 3 1-16,-3-2-1 16,0 0 7-16,0 0 0 15,0 0 12-15,0 0 3 16,0-2-13-16,0 2 8 15,0-2-2-15,-6 2-5 16,-3 0-10-16,-3 2 1 16,-1 0 0-16,0 0 0 0,-3 1-1 15,1 0-4-15,-4 3-8 16,2 0-40-16,-3 0-28 16,0 0 10-16,5 0-14 15,-1 3-49-15,4-3-21 16,3 3-71-16,5-3-553 0</inkml:trace>
  <inkml:trace contextRef="#ctx0" brushRef="#br0" timeOffset="348154.2979">21887 5817 383 0,'0'0'153'16,"0"0"-43"-16,0 0-41 15,0 0 0-15,0 0-15 16,0 0-10-16,0 0-21 15,0 0 1-15,0 0 19 16,0 0-13-16,0 0-12 16,0 0-17-16,0 0 9 0,0 0-9 15,0 0-1-15,0 0 0 16,0 4 0-16,0 3 1 16,0 2 0-16,0 3 12 15,0-2 7-15,0 5-10 16,0-3 3-16,0 2 18 15,-2 2-4-15,2 0 1 16,0-1-12-16,0 4-3 16,0-2-7-16,0 4-4 15,0-4 17-15,0 1-3 16,0 0-7-16,0 0-8 16,0 3-1-16,0-1 13 15,0 2 11-15,0-1-11 16,0 2-5-16,0 1-6 15,0-1 4-15,0-2 5 0,-3-1-1 16,1 1-2-16,0-3-6 16,2-1-1-16,-2-1 1 15,0 2-1-15,2 3 0 16,-2 1 0-16,-1 0 0 16,3 2 0-16,-3-1 0 15,3 4 0-15,-1 1 0 16,-1 0 6-16,0 0-6 15,0 2-1-15,-4 0 1 16,2 2-1-16,2 1 0 16,-2-1 0-16,1-1 0 15,3 1 0-15,-2-1 1 16,2-2-1-16,0 3 0 0,0 1 0 16,0-1 0-16,0 2 0 15,0 0 1-15,0 4-1 16,5 2 0-16,-3 3 0 15,2-2 0-15,-2 0 1 16,0-2-1-16,4-1 0 16,-2-1 0-16,-1-3 0 15,3-2 1-15,-2 1-1 16,0-3 1-16,-2-1 0 16,1 4 0-16,-3 1 1 0,2 2-2 15,-2 6 1 1,0 1 0-16,3 4-1 0,-3-3 1 15,0 1-1 1,0-5 0-16,2-3 0 0,0-2 1 16,0-2 6-16,3 1-6 15,-1-3 7-15,0 1-7 16,3 0-1-16,-4 0 0 16,1 3 1-16,1 2 0 15,-3 3-1-15,2-2 7 16,0 2-7-16,1-3 0 15,-2-5 0-15,5 2 0 16,-3-2 1-16,-1-2-1 16,-1 2 0-16,0-2 0 15,0 0 0-15,-1 0 0 0,-2 2 0 16,2 2 1 0,0 2 0-16,1-1 0 0,-1-1-1 15,1-6 1-15,-1-2-1 16,0-1 0-16,0-4 1 15,0 4 0-15,-2-1 0 16,0-1 0-16,2 0 0 16,-2-2 0-16,0-1-1 15,0 1 0-15,0-2 1 16,0 4 1-16,0 1-1 16,0 3 0-16,0-1 0 15,0 1 7-15,0 3-8 16,0 5 2-16,0-2 9 15,0 4-2-15,0 0 5 16,0-1-5-16,0-3-8 0,3-3 0 16,-1-4 6-16,0-1-6 15,0-6 0-15,-1-1-1 16,-1 0 2-16,0-1-1 16,0 4 9-16,0 2 2 15,0-2-6-15,0 4-5 16,0-2 10-16,-1 1-5 15,-3-4-5-15,-1 1 1 16,3-5 8-16,-2 1-4 16,2 1-5-16,0 0 0 15,-1 6 16-15,1 8-1 16,2-1 1-16,-3 3-15 0,3-2-1 16,0-4 9-16,0-8-2 15,0-3-7-15,0-8 4 16,0-4-5-16,0 0 1 15,0-5 0-15,0 2 0 16,0-2 0-16,0 0-1 16,0-2-40-16,10-12-63 15,-4-6-269-15</inkml:trace>
  <inkml:trace contextRef="#ctx0" brushRef="#br0" timeOffset="380023.3097">22594 7784 116 0,'0'0'150'0,"0"0"-80"15,0 0-39-15,0 0-17 16,0 0 38-16,0 0 13 16,0 0-3-16,0 0-9 15,0 0-1-15,0 0-52 16,0 0-47-16,0 0 26 15,0 0 14-15,0 0 6 16,0 0 0-16,0 0 1 16,0 2 0-16,0 0 1 15,0 3 0-15,0-5 111 16,0 0 5-16,0 0-49 16,0 0-29-16,0 0 25 0,0 0-12 15,0 0-16-15,0 0-7 16,0 0 11-16,0 0 14 15,0 0-9-15,0 0 3 16,-2 0 1-16,2 0-16 16,0 0-8-16,-3 0-5 15,3 0 6-15,-1 0 6 16,-3-3 0-16,2 1-4 16,0 0-5-16,-2 0-7 15,2 0-3-15,-3-2 3 16,1 1-1-16,-2 0-4 15,0-1 0-15,0 0 5 16,2 1 3-16,-3 0 1 16,0 1 0-16,0 0-8 15,1 0 0-15,1-1-5 16,-1 0 0-16,2 3 2 0,-1-2 0 16,-3 2 4-16,4-2 3 15,0 2-7-15,-2 0 0 16,-3 0-3-16,-1 0-5 15,-2 0-1-15,0 0 2 16,-1 0-2-16,2 0 1 16,-1 0-1-16,4 0 1 15,-3 0-1-15,1 4 1 16,2-1-1-16,1 2 0 16,-2-3 0-16,2 3 0 0,1-2 0 15,-3 1 1 1,5 0-1-16,-5-2 0 0,6 2 0 15,-4 0 0-15,3 0 0 16,-1 3-1-16,-2-4 1 16,1 3 0-16,2 0-1 15,-3 0 1-15,3 0 0 16,-3 2-1-16,1-3 0 16,0 2-1-16,2-1 2 15,-2 1-1-15,1-4 1 16,3 4 1-16,-3-2-1 15,3 1 0-15,0-2 0 16,-1 3 0-16,1-4 0 16,-1 4-1-16,3-2 1 0,-1 2 0 15,1-1 0-15,0 2 0 16,0-1 0-16,0 4 0 16,0-1-1-16,0-1 1 15,0 4 0-15,0-3 0 16,0-1-1-16,0 0 1 15,0-1 0-15,0 2-1 16,0-2 1-16,0-1-1 16,0 2 1-16,4-3-1 15,-2 2 1-15,3-2 0 16,-3 2 0-16,3-2 0 16,0 0 0-16,-1 0-1 15,2 0 1-15,-1-2-1 16,-2 2 0-16,3-5 1 0,-1 5-1 15,-1-3 0 1,0-1 0-16,1 2 1 0,-1-1-1 16,0-1 0-16,4 1 1 15,-2-1 0-15,-2 0 0 16,3 0 0-16,-4 1 0 16,6-3 0-16,-5 3 0 15,2-3 0-15,-1 4 0 16,1-2 0-16,2 0 1 15,-2 0-1-15,1 0 0 16,-1 0 0-16,1 1 0 16,-2-3 0-16,1 1 0 0,0 1 1 15,3-2-1-15,-1 2 0 16,-2-2 0-16,1 0 1 16,-1 0-1-16,1 0-1 15,0 0 1-15,0 0 0 16,-1 0 1-16,1 0 1 15,0 0-2-15,2 0 1 16,-3 0 0-16,1 0-1 16,-3 0 0-16,3 0-5 15,-2 0 4-15,-1-2 1 16,0 0 0-16,-2 1 0 16,3-2-1-16,-1 1 1 15,-2 0 0-15,3 2 0 16,-2-2 1-16,-1 0-1 15,0 0 5-15,2 0-5 0,1-3 0 16,-2 2 0-16,2-1 1 16,3-1 0-16,-2 0-1 15,-1-1 1-15,1 0-1 16,-2 0 1-16,-2 2-1 16,3 0 0-16,-2 0 0 15,-1 0 1-15,0 2-1 16,3-3 1-16,-3 2-1 15,2-3 0-15,0 1 0 16,2-2 0-16,-2-1 1 16,-2 2-1-16,2 2 0 15,-2 0 0-15,1 0 1 16,-1 0-1-16,-2 2 0 0,2-3 0 16,-2 5 2-1,0-5-1-15,0 1 0 0,2 0 0 16,-2-3-1-16,0 1 1 15,2 1 0-15,-2-1-1 16,0-3 0-16,0 4 0 16,0-2 1-16,3 2 1 15,-3 1-1-15,0-2 0 16,0-1 0-16,0 2-1 16,0-2 2-16,0 2-1 15,0-4 0-15,0 3 1 16,-3 1 5-16,1-1-6 0,0-1 5 15,2 3-5 1,-2-1 0-16,0 1-1 0,-1-1 1 16,1 0-1-16,-2-2 1 15,2 3 0-15,0-2 0 16,-3 2 1-16,2-2 10 16,3 2-2-16,-3 0-4 15,2 0 2-15,1 0-7 16,0 2 1-16,0 0-1 15,0 2 2-15,0-1-2 16,0 1 5-16,0-3-5 16,0 3 0-16,0 0-1 15,0 0 0-15,-2 0 1 0,2 0-1 16,0 0 1-16,0 0-1 16,0 0 1-16,0 0-1 15,0-2 2 1,0 2-1-16,0 0 0 0,0 0 8 15,0 0 4-15,0 0 2 16,0 0-6-16,0 0-1 16,-2 0 1-16,2 0-1 15,0 0-1-15,0 0-1 16,0 0-5-16,0 0 1 16,0 0 9-16,0 0-10 15,0 0 5-15,0 0-4 16,0 0-1-16,0 0 7 15,0 0-7-15,0 0-1 16,0 0 1-16,0 0-1 0,0 0 2 16,0 0-1-16,0 0 1 15,0 0-1-15,0 0 5 16,0 0 0-16,0 0-6 16,0 0 2-16,0 0-1 15,0 0 8-15,0 0-9 16,0 0 1-16,0 0 0 15,0 0 7-15,0 0-8 16,0 0 1-16,0 0-1 16,0 0 2-16,0 0-1 15,0 0 5-15,0 0-5 16,0 0-1-16,0 0 1 16,0 0-1-16,0 0 1 0,0 0 2 15,0 0-2-15,0 0 0 16,0 0 1-16,0 0 4 15,0 0-5-15,0 0 0 16,0 0 0-16,0 0 0 16,0 0 0-16,0 0-1 15,0 0 2-15,0 0-2 16,0 0 1-16,0 0 0 16,0 0 0-16,0 0 0 15,0 0 1-15,0 0-1 16,0 0 1-16,0 0 4 15,0 0-6-15,0 0 0 16,0 0 2-16,0 0-1 16,0 0 7-16,0 0-8 0,0 0 1 15,0 0 0-15,0 0 0 16,0 0 0-16,0 0 0 16,0 0 0-16,0 0-1 15,0 0 1-15,0 0 1 16,0 0 0-16,0 0 0 15,0 0-2-15,0 0 1 16,0 0 0-16,0 0-1 16,0 0 1-16,0 0-1 15,0 0 1-15,0 0-1 16,0 0 0-16,0 0 1 0,0 0-1 16,0 0 0-1,0 0-1-15,0 0 1 0,0 0 0 16,0 0 0-16,0 0-1 15,0 0 1-15,0 0 0 16,0 0 0-16,0 0 0 16,0 0 0-16,0 0-1 15,0 0 1-15,0 0 0 16,0 0-1-16,0 0 1 16,0 0 1-16,0 0-1 15,0 0 0-15,0 0-1 16,0 0 1-16,0 0-1 15,0 0 1-15,0 0-1 16,0 0 1-16,0 0 0 16,0 0-1-16,0 0-1 0,0 0 2 15,0 0-1 1,0 0-5-16,0 0 0 0,0 0 5 16,0 0-10-16,0 0 0 15,0 0-4-15,0 0-3 16,0 0-8-16,0 0-13 15,0 0-17-15,0 0-51 16,4 0-38-16,27 0-24 16,-6 5-70-16,0-5-852 0</inkml:trace>
  <inkml:trace contextRef="#ctx0" brushRef="#br0" timeOffset="385180.6077">23070 7840 416 0,'0'0'133'15,"0"0"-133"-15,0 0-13 16,0 0 12-16,0 0 1 15,0 0 1-15,6 2 0 16,-2 0-1-16,-3-2 1 16,5 2 0-16,-4-2 0 15,2 3 6-15,-2-3 205 16,-2 0-83-16,2 0-50 16,-2 0-23-16,0 0-1 15,0 0-24-15,2 0-8 16,2 0 23-16,-2 0-2 15,-2 0-14-15,2-3-13 0,0 1-9 16,0 0 8-16,0-1 5 16,1 0-2-16,-1 0 6 15,0 0 1-15,0 1-9 16,0-2-5-16,2 2-5 16,2 0-6-16,-2 1 0 15,-1-4 0-15,3 3 0 16,0 0 0-16,3-1 0 15,-2 0 1-15,0-1-2 16,1 2 0-16,-1 0 0 16,2 1 0-16,-2 1 0 15,-1-2 0-15,-1 2 0 0,2 0 0 16,-1 0 0-16,-1 0 0 16,0 0 0-16,3 0 1 15,-1 0 8-15,0 0-2 16,-1 0-6-16,-1 0 0 15,1 0 5-15,-5 0-5 16,6 0 6-16,-5 0 3 16,0 0 13-16,-2 2-11 15,2 1-11-15,0 3 0 16,0 0 8-16,3 0-8 16,-1 0-1-16,-2 2 2 15,0 1-1-15,0-2 0 16,2 1-1-16,-4 1 0 15,0-2 1-15,0 1-1 16,0 0 1-16,0 1-1 0,0-1 1 16,0 0 0-16,0 2 0 15,0-3 0-15,-6 1 0 16,2 3 1-16,0-4-1 16,-3 1 6-16,1 2-6 15,-4 1 0-15,1-1 0 16,1 0 0-16,-2 0 0 15,2 0 0-15,-1-2 0 16,0 0 0-16,0 2-1 16,0-4 1-16,0 3 0 15,0-4-1-15,-1 4 2 16,5-2-1-16,-4-2 0 16,2 4 0-16,0-5 1 15,1 0-1-15,0 0-1 16,3-2 1-16,-1 0-1 0,-2 2 1 15,0 1-1-15,0-5 1 16,-1 5 0-16,1-3 1 16,-2 3-1-16,2-5-1 15,-2 3 1-15,5-1 1 16,-1 0-2-16,0 0 1 16,2-2-1-16,0 2 0 15,-2 0 0-15,2 0 0 16,-1 0 0-16,1 1 0 15,2-3 0-15,0 1 0 0,0-1-1 16,0 0 1-16,0 2-2 16,0-2 2-1,0 0 0-15,0 0 0 0,0 0 0 16,0 0 0 0,0 0 0-16,0 0-1 0,0 0 1 15,0 0 0-15,0 0 0 16,0 0-1-16,0 0 1 15,0 0 0-15,2 2 1 16,7 0 0-16,1 3 9 16,-2-2-8-16,3-1-1 15,3 2 8-15,-1-2-8 16,-1 1 8-16,1-3 0 0,-3 1-8 16,2-1 1-1,-1 0 6-15,-2 0-6 0,0 0-1 16,0 0 0-16,-5 0 0 15,1 0 0-15,-1 0-1 16,1 0 1-16,-1 0-1 16,1 2 1-16,-1-2 1 15,3 0 8-15,1 0-10 16,2 0 2-16,1 0 5 16,0 0 0-16,-2 0-1 15,0 0-5-15,-1 0-1 16,0 0 0-16,-5 0 1 15,4 0-1-15,-2 0 1 16,1 0 0-16,0 0 0 16,-2 0 1-16,2 2 13 0,-1-2-5 15,-1 0-1-15,2 0-6 16,2 0 3-16,1 2-5 16,-3-2 9-16,3 0-4 15,0 0-4-15,-2 0 9 16,-4 0-5-16,2 0 2 15,-3 0-8-15,1 0 9 16,-3 0-9-16,0 0 1 16,2 0 0-16,-2 0 0 15,3 0 0-15,-3 0 1 16,0 0-1-16,2 0 0 16,-2 0 8-16,0 0-8 15,0 0 5-15,0 0 1 16,0 0 0-16,0 0-5 15,0 0 11-15,0 0-6 0,0 0 2 16,0 0-2-16,0 0-1 16,0 0-5-16,0 0-1 15,0 0-7-15,0 0-17 16,0 0-53-16,0 0-67 16,0 0-87-16,-2 0-667 0</inkml:trace>
  <inkml:trace contextRef="#ctx0" brushRef="#br0" timeOffset="387682.6606">24071 7761 456 0,'0'0'38'0,"0"0"-15"16,0 0-12-16,0 0-2 0,0 0-8 16,0 0 9-16,0 0 289 15,-7 23-127-15,4-23-110 16,0 0-24-16,1 0 4 15,-4 0-2-15,1 0-14 16,-2 0 2-16,-2 0 8 16,3 0 2-16,-3 0-12 15,2 0-4-15,0 0-3 16,3 0-2-16,-2 0-10 16,-1 0 8-16,0 0-5 15,0 0 6-15,1 0-6 16,-1 0 6-16,-2 0-1 15,0 0-1-15,0 0 2 0,-2 0-1 16,-3 0 1 0,2 0-3-16,0 0 0 0,-1 0 3 15,1 0 0-15,1 0 0 16,1 0 1-16,-1 0-9 16,3 4 0-16,0 1-7 15,0-3 5-15,0 1-5 16,0 1 0-16,3 2 0 15,-5 2-1-15,2 0 2 16,1 0 0-16,-3 2 0 16,4-2 7-16,0 0-1 15,1 2-7-15,1-4 0 16,2 2-1-16,-3-2 0 0,3 3 1 16,0-3 0-16,-3-1 1 15,3 1-1-15,-1 1 0 16,1-1 4-16,0 2-4 15,0 0-1-15,0-1 7 16,0 1-6-16,2 1 0 16,0-2 0-16,0 4 5 15,0 1 4-15,0-2-8 16,0 3 5-16,0-2 2 16,0-1-3-16,0 0-6 15,0-3 0-15,0 4 2 16,4-2 9-16,0 0-10 15,1-1 1-15,-1 1-1 16,1 0 0-16,0 2 0 0,-1-2 0 16,0-1 0-16,1 0 0 15,1 0-1-15,0 0 1 16,2-2 7-16,-2 0-8 16,-1 0 0-16,1-2 1 15,2 0 0-15,-1 2 0 16,3-2 1-16,0 0-1 15,-2-2 0-15,1 2 1 16,3 0-1-16,-4-2 0 16,3 0 9-16,-2 0-4 15,0 0-5-15,0-2 11 16,-1 3-11-16,2-3 5 16,-2 2-5-16,3-2 0 0,3 0 2 15,-3 0-2 1,3 0 0-16,-4 1 6 0,2-1-7 15,-4 0-1-15,4 0 1 16,-1 0 0-16,1 0 1 16,-4 0-1-16,3 0 1 15,-1 0 0-15,-2 0-1 16,0-1 1-16,-1-1 0 16,-1-3 0-16,-2 1 7 15,2 1-8-15,-1-4 0 16,1-1 1-16,1 3 7 15,0-4-7-15,0 1 0 16,-3 1 1-16,0 0 5 16,1 0-6-16,0-2 6 15,-3 1-6-15,2 0 0 0,-2 1 5 16,1-2-4-16,-1 4-1 16,0-4 8-16,0 1-9 15,0 2 0-15,0-3 1 16,1 4 1-16,-1-2-2 15,-2 2 2-15,2-1-2 16,-2 2 1-16,3-2-1 16,-1 2 1-16,-2 0 0 15,2-1 0-15,-2 2-1 16,0-1 2-16,0-1-1 16,0 0 11-16,0 1 1 15,0-1-6-15,0-2 2 0,0 2 4 16,0 0-7-16,0 1 4 15,0-2-8-15,0-1 5 16,0 0-5-16,0 0 4 16,0 2-5-16,0-1 7 15,0-1-7-15,0 2 0 16,0 1 5-16,-2 0-5 16,2 0 0-16,-2-1 1 15,2 1 4-15,-3 1-6 16,3-1 1-16,-2 0 7 15,0 0-7-15,-1-3 6 16,1 3-6-16,-2 1 0 16,0-4-1-16,1 1 1 0,-1 2-1 15,0 1 1-15,-1 1-1 16,0-3 1-16,1 1 0 16,0 3-1-16,-1-3 0 15,1 1 0-15,-1 1 0 16,0-2 0-16,1 3 0 15,2 1 1-15,0-3-1 16,0 3 1-16,-1-3-1 16,3 3 1-16,0 0-1 15,-2 0 0-15,2 0 0 16,0 0 0-16,-2-1 1 16,0 1-1-16,0 0 1 15,2-2-1-15,-4 0 2 16,0 1-2-16,4 1 0 15,-2-3 0-15,0 3 0 0,2 0 0 16,0 0-2-16,0 0 2 16,0 0-21-16,0 0-29 15,0 0-39-15,0 0-38 16,-3 0-66-16,2 0-44 16,-1 6-279-16</inkml:trace>
  <inkml:trace contextRef="#ctx0" brushRef="#br0" timeOffset="405697.683">24139 8712 130 0,'0'0'255'0,"0"0"-93"16,0 0-130-16,0 0-32 15,0 0-26-15,0 0 21 16,0 0 5-16,0 0 0 16,0 0 1-16,0 0 9 15,-2 0-9-15,0 0 206 16,2 0-74-16,0 0-63 16,0 0-36-16,0-1 5 15,0-2 36-15,0 3 7 16,0-1-25-16,-3 1 5 0,3 0-15 15,0-2-17-15,-3 2 5 16,1-2 10-16,-1-1-9 16,0 1-11-16,-3 0-5 15,1-1 1-15,-1 0-1 16,-2-1-4-16,2 3-3 16,-3 1-1-16,3-3-2 15,-5 2 9-15,5-2-9 16,-2 3 8-16,0-2-8 15,4 2 4-15,-2-1 10 16,-2-1-5-16,3 0 1 16,-3 2-19-16,0-3 5 15,1 3 3-15,-2-2 0 0,0 2-2 16,2 0 2-16,-1 0-9 16,-1 0 1-16,2 0 1 15,-4 0 8-15,2 0-9 16,0 0 1-16,0 0-1 15,-2 0 0-15,2 0 1 16,-2 5-1-16,-3 0-1 16,3 4 1-16,0-1-1 15,1-1 9-15,0 4-9 16,1-1-1-16,0 2 0 16,0-1 1-16,3 3 6 15,-3 3-6-15,2-3 0 16,2 2 0-16,0 0 1 15,2 0 0-15,0 0-1 16,3 0 1-16,0 1 0 0,0 3 0 16,0-1-1-16,0 0 1 15,0-4 0-15,0 2 5 16,0-3-6-16,0-2 0 16,5 1 0-16,1-3-1 15,2 3 1-15,-1-3-1 16,3 2-1-16,1-3 2 15,3 4 2-15,2-3 5 16,-1-1-1-16,0 1-4 16,3-2 11-16,-2 1-6 15,1-4-6-15,0 0 9 16,-2-1-10-16,-1-1 0 0,-2 0 5 16,-2-3-4-16,-1 2-1 15,-1-2 0-15,1 0 0 16,1 0 0-16,-2 0 2 15,5 0-1-15,1-6 5 16,-4-2-6-16,5 0 1 16,-4-1-1-16,-3 1 0 15,2 3 3-15,-4-2-2 16,-1 2 0-16,0-2-1 16,0 3 1-16,3-1-1 15,-2 0 1-15,3 0-1 16,0-2 0-16,2-1 0 15,0 1 0-15,0-3 0 0,-1-1 0 16,0 3 0 0,-3-2 0-16,2 0 1 0,-2 1 0 15,-3 0 5-15,3-1-6 16,-3-2 1-16,-2-1 9 16,1 1 0-16,-3-5 2 15,0 1-11-15,0-4 14 16,0 1-14-16,-3-4 11 15,-6 1 18-15,1 1-8 16,-1 2-14-16,0 0 3 16,0 3-9-16,3 5 4 15,-1 1-6-15,0-1-2 16,0 3-24-16,1 4-62 16,-17 4-53-16,4 0-141 15,-6 0-281-15</inkml:trace>
  <inkml:trace contextRef="#ctx0" brushRef="#br0" timeOffset="406519.2052">23149 8620 116 0,'0'0'284'0,"0"0"-199"16,0 0-49-16,0 0 231 16,0 0 42-16,0 0-147 15,0 0-108-15,0-7-32 16,0 7-2-16,0 0-13 0,0 0 2 15,0 0-9-15,0 0 2 16,0 0 4-16,0 0 7 16,0 0 23-16,0 0 16 15,0 0-5-15,-2 0 5 16,0 0-4-16,2 0-22 16,-4 0-17-16,4 0-7 15,-1 5 9-15,-1 8 8 16,-2 3 0-16,0 1 2 15,0 4 6-15,0 2-9 16,0 4 5-16,-1 1 20 0,3 3-2 16,-2 3-22-1,2-2 7-15,2 1-1 0,-2-3-18 16,-2-4 1-16,2-6-8 16,2-4 1-16,-2-4 9 15,2-6-2-15,-2-2 1 16,2-1-2-16,0-2 0 15,0-1 7-15,0 0 0 16,0 0-3-16,-3 0 3 16,3 0-4-16,0 0-1 15,0 0-3-15,0 0 3 16,0 0-9-16,0 0 2 16,0 0-1-16,0 0 0 15,0 0 0-15,0 0 0 16,0 0 0-16,0 0 0 0,0 0-1 15,0 0 0 1,0 0-25-16,0 0-31 0,0 0-54 16,0 0-52-16,0 0-64 15,0 0-73-15</inkml:trace>
  <inkml:trace contextRef="#ctx0" brushRef="#br0" timeOffset="407427.1285">22380 8586 20 0,'0'0'328'0,"0"0"-223"15,0 0-72-15,0 0-20 16,0 0-7-16,0 0 4 16,0 0-1-16,0 0 239 15,0 0-111-15,0 0-59 16,0 0 0-16,0-2 3 0,0 2-24 16,0 0-21-16,-2 0 25 15,0 0-5-15,2 0-18 16,-2 0-3-16,2 0-9 15,-3 0 21-15,-1 0-15 16,4 0-6-16,-1 0 7 16,1 0-4-16,-2 8 3 15,2 4 0-15,-2 4 2 16,0 4 2-16,0 4-5 16,-1 1-5-16,1 3 1 15,0-1-5-15,2-1 3 16,-3 3 1-16,3-5-13 0,-1 0-1 15,-1 1-5-15,-1-4 6 16,0 1-4-16,1-5 3 16,0 0-11-16,0-5 7 15,0-4-7-15,2-4 8 16,-2-1-7-16,-1-1 8 16,3-2-9-16,0 0 13 15,0 0 4-15,0 0-4 16,-2 0-8-16,2 0 0 15,0 0-5-15,0 0 0 16,0 0 0-16,0 0 7 16,0 0-8-16,0 0-12 15,0 0-14-15,0 0-31 16,0 0-34-16,0 0-44 16,0 0-79-16,0 0-150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04-08T10:32:19.87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21876 10092 519 0,'0'0'193'0,"0"0"-193"15,0 0-79-15,0 0 79 16,0 0 0-16,0 0-26 16,4 0 26-16,1 2 34 15,-5 0 196-15,2-2-129 16,-2 0-52-16,0 2 7 15,0-2 5-15,3 0-33 16,-1 3-20-16,0 0-7 16,0 1 17-16,3 1-4 15,-3-1-4-15,1 1 2 16,0 0-11-16,2-4 8 16,-3 3 3-16,3 0 8 0,-3 0-1 15,0 0-2-15,1 1 5 16,1-2-15-16,-2 4 2 15,2-2 4-15,-2 6 9 16,3-1-2-16,-4 3 0 16,-1 8 19-16,4 0-2 15,-4 6-17-15,0 3-7 16,2-2-1-16,-2-2-11 16,2-5 8-16,-2 0-9 15,2-7 6-15,1-3 0 16,-1-2-6-16,0-1-1 15,0-2 1-15,-1-3 0 0,-1 0 0 16,0 1 1 0,0-2-1-16,0-2 0 0,0 2 0 15,0-2 1-15,0 0 0 16,0 0 12-16,0 0-5 16,0 0 0-16,0 0-1 15,0 0 0-15,0 0 5 16,0 0-11-16,0 0 8 15,0 0-2-15,0 0 2 16,0 0-6-16,0 4-3 16,0 2 7-16,0 0-7 15,0-1-1-15,0 0-1 0,0-3 2 16,0 0-1 0,0-2 1-16,0 0 0 15,0 0 1-15,0 0-1 0,0 0-6 16,0 0-6-1,0 0 5-15,0 0 6 0,0-2-12 16,0-5 4-16,0 0 7 16,0-3 2-16,0 0-10 15,0 2 9-15,-1-1 0 16,-1 2 1-16,2 0-1 16,-2 4 0-16,0-3 1 15,2 0 1-15,0-2-1 16,0 2 0-16,0-2 0 0,0-1 0 15,0 2-9-15,0 2 0 16,0-2 8-16,0 1-9 16,0-1 10-16,0 2-8 15,2 1 8-15,0-2-1 16,1 2-2-16,0-3 2 16,2 4 1-16,-1-1-1 15,1-1-1-15,2 4 2 16,-1-3-1-16,3 0 0 15,1 0 0-15,0 2 1 16,3-3-12-16,-1 4 6 16,-1 1 5-16,1-2 1 0,1 2-2 0,0 0 2 15,0 0 0 1,0 0-1-16,1 0-8 16,-1 8 9-16,-1-1-1 15,-3 1 0-15,-1 4 1 16,-2-1-1-16,2-1 1 15,-3 2 8-15,1 1-8 16,-2 1 1-16,1 3 0 16,-3-1 7-16,3-2-8 0,-3 2 0 15,0-2 0-15,-2-4 0 16,3 0 0-16,-3-2 6 16,0-2-6-16,0-1 1 15,0 2 6-15,0-1 1 16,0 1 3-16,-5 0-9 15,-7 0 11 1,0 0-12-16,-7 1 1 16,2 1-2-16,-3-2 1 15,-3 2 15-15,-2-2-7 0,4 0 1 16,-2-2 2-16,3 2 1 0,5-3 3 16,1-1-3-16,3-3-7 15,5 2 1-15,1-2-5 16,2 0 11-16,3 0-13 15,0 0 2-15,0 0 6 16,0 0-7-16,0 0-1 16,0 0 0-16,0 0 0 15,0 0 0-15,0 0-9 16,0 0 9-16,0 0 0 16,0 0-12-16,0 0-2 0,0 0-4 15,0 0-14-15,5 0-11 16,0 0-2-16,1 0-35 15,3 0-20-15,7 0-58 16,-1-3-82-16,1 1-382 0</inkml:trace>
  <inkml:trace contextRef="#ctx0" brushRef="#br0" timeOffset="522.5937">22342 10277 447 0,'0'0'81'0,"0"0"-58"16,0 0-17-16,0 0-3 15,0 0 4-15,0 0 2 16,0 0 269-16,49-16-146 16,-47 16-89-16,-2 0-5 15,2 0 37-15,0 6 25 0,1 9-38 16,-1 4-7-16,1 3-14 0,-1 2-25 15,-2-2-2-15,0 2-3 16,1-4 2-16,-1-1 4 16,3 0-5-16,-1-1-2 15,-2 1 0-15,0-5 0 16,3-1-8-16,-3 1-1 16,2-4 6-16,-2 1-6 0,0-1 0 15,2-5-1-15,-2 1 13 16,0-2-12-16,0-4 0 15,2 3 0-15,-2-3-1 16,0 0 0-16,0 0-19 16,0 0-27-16,0 0-28 15,0-5-67 1,0-3-137-16</inkml:trace>
  <inkml:trace contextRef="#ctx0" brushRef="#br0" timeOffset="880.2845">22312 10178 510 0,'0'0'130'16,"0"0"497"-16,0 0-446 15,0 0-127-15,0 0-41 16,0 0 1-16,0 0-14 15,30 0 0-15,-21-2 0 16,4 1-22-16,5 1-65 16,-3 0-90-16,-1 0-132 0</inkml:trace>
  <inkml:trace contextRef="#ctx0" brushRef="#br0" timeOffset="1538.8553">22524 10263 489 0,'0'0'83'15,"0"0"-52"-15,0 0-17 0,0 0 317 16,0 0-130-16,0 0-136 15,0 0-33-15,29 42 49 16,-23-22-17-16,-2 2-35 16,2 3-21-16,1 0 0 15,-1-4-8-15,1 2 1 16,-2-3 0-16,-1-5-1 16,1-1 0-16,-3-1 0 15,0-5 1-15,-2-4 0 16,0-2-1-16,0 0 1 15,0-2-1-15,0 0-1 16,0 0-11-16,-2 0 5 16,-7 0-6-16,-3-4 12 15,2-1-1-15,1-6-8 16,0 1 9-16,1 0-17 16,3-2 8-16,2 2 9 15,1-3 0-15,2 1-1 0,0 3 1 16,0-5 1-16,0 2-2 15,2-2 2-15,6 0 1 16,5 0 1-16,-2 4-1 16,1-2 6-16,2 2-1 15,2 1 7-15,-1 0-7 16,1 1 12-16,2 0 0 16,-2 1-5-16,-1 4 6 15,-1-1-6-15,-3 2-7 16,-3-1-5-16,-1 3 0 15,-2 0 0-15,0 0 6 16,-3 0-6-16,0 0 1 16,-2 0-1-16,1 0 0 0,-1 0-1 15,0 0-28-15,0 0-53 16,0 0-106-16,0 0-487 0</inkml:trace>
  <inkml:trace contextRef="#ctx0" brushRef="#br0" timeOffset="2139.9295">22804 10247 42 0,'0'0'405'16,"0"0"-278"-16,0 0-91 15,0 0-34-15,0 0 11 16,15 125 274-16,-11-94-186 16,3 1-46-16,2 2-13 15,0-4-26-15,-1-2-14 16,4-5-1-16,1-9 2 0,1-5-2 15,1-4-1 1,1-5 0-16,-2 0 1 0,6 0-1 16,-5-5 14-16,3-4 4 15,-5-2 2-15,3 0-1 16,-3-2-6-16,1 1 4 16,-1 0 5-16,3 0-5 15,-4 0 6-15,3 0-5 16,-2-2 11-16,-3 3 3 15,2-3-3-15,-3 2 1 16,-1-1 4-16,0-1-5 16,-4 0-6-16,1-3 3 15,-3 2 2-15,0-2-2 16,-2 0 13-16,0-1-10 16,0-2-8-16,0 0 1 0,0 0 1 15,0 2-5 1,0 1 5-16,0 5-3 0,-2 4-9 15,0 3-3-15,-1 3-8 16,3-1-25-16,-2 3-35 16,0 0-48-16,2 0-77 15,-2 0-440-15</inkml:trace>
  <inkml:trace contextRef="#ctx0" brushRef="#br0" timeOffset="8072.6411">16028 13909 36 0,'0'0'18'15,"0"106"-8"-15,0-60-10 0</inkml:trace>
  <inkml:trace contextRef="#ctx0" brushRef="#br0" timeOffset="45408.0171">15282 14299 622 0,'0'0'190'0,"0"0"-133"15,0 0-16-15,0 0-1 0,0 0-17 16,0 0-10 0,0 0-7-16,0 0 4 0,0 0 2 15,0 0 14-15,0 0 0 16,0 0-4-16,-2 0-1 16,2 0-2-16,0 0 35 15,0 0 35-15,0 0-42 0,0 0-27 16,0 0-3-16,0 0-5 15,0 0-3-15,0 0-8 16,0 0 12 0,0 0-6-16,0 0 6 15,0 0-1-15,0 0 5 16,0 0-1-16,0 0-4 16,0 0-1-16,0 0-5 15,0 0-4-15,0 0-1 16,-4-2-1-16,2 2 2 15,-4-6-1-15,2 4 0 0,2 0 1 16,0-1-1-16,0 0 0 16,-1 1 0-16,3 2-1 15,-2-4 1-15,2 4 0 0,-3-5 0 16,3 5 0-16,0-5 0 16,-1 1 0-16,-1 1 0 15,0-6-1-15,0 3 0 16,-2 2 0-16,2-4 0 0,2 2-1 15,0 0 0-15,0 4 1 16,0-3 0-16,0 0-1 16,0 3 1-16,0-3 0 15,0 5-1-15,0-9 0 16,0 5 1 0,0 0 0-16,0 0-2 15,0-2 2-15,0 1-2 16,0 0 1-1,0 1 1-15,0-1-1 0,0-2-6 16,6 2 1-16,-2 0-1 16,-1-1 6-16,2 2 0 15,2-3-5-15,3 2 0 0,-4-2 4 16,0 2-6-16,3-2 7 16,1 4-7-16,-3-3-5 15,3 2 4-15,-1-3 0 16,2 4 3-16,-2-1-5 15,2-1 1-15,1 2 4 16,-2-3-7 0,-2 1-2-16,3 3-5 15,-3 2 1-15,-3 0 6 0,-1 0-16 16,1 0 10-16,-3 0 9 16,0 0 10-16,1 0-1 15,-2 0 1-15,2 2-1 16,-1 5 1-16,0 2 1 15,0 1 14-15,1 5 1 16,-3-1-5-16,2 0-9 0,0 4 8 16,0-1-3-16,-1-3-6 15,3 3 8-15,-2-2-8 16,1-3 6-16,-1-5-7 16,-2-1 0-16,0-2 0 15,2-2 0-15,-2 0 1 0,0-2-1 16,0 0 0-16,0 0 0 15,0 0 1-15,2 0-1 16,-2 0 0-16,0 0 0 16,0 0 0-16,0 0 0 15,0 0 0 1,0-2-1-16,0-3 1 16,0 0-1-16,0 1 0 15,0-4 1-15,0 2 0 16,0 3 0-16,0-2 0 15,0-1 0-15,0 2 0 16,0-1-1-16,0 2 1 16,0-3 0-16,0 0 1 15,0 0-1-15,0 1 0 16,0-2 0-16,0 1 0 16,0-2-1-16,2 2 1 15,2-1 0-15,1 2 0 16,-1-2-1-16,1 2-6 15,1-2 6-15,-1 0 0 16,2 1 0-16,-5 2-1 0,2 0-5 16,2 2 0-16,-4 0-5 15,2 2-1-15,-2 0 5 16,0 0-1-16,0 0 2 16,2 0 5-16,1 0-8 15,-1 0 9-15,4 0-1 16,-2 0 1-16,3 0 0 15,-1 0-5-15,2 0 5 0,0 4-2 16,-3 0-3-16,3 1 6 0,-6 2-1 16,1 3 0-16,-3-3 1 15,0 4-1-15,0 1 1 16,-2-2 0-16,0 3 1 16,0-2 6-16,0 1 5 15,0 0-4 1,0 2 8-16,0 0 3 15,0 0-4-15,0 2 5 16,0-2-3-16,0 4-5 16,-2-8-3-16,0 2-2 15,0-4 0-15,0 2 2 16,2-4-3-16,-3 2 1 16,3-4-6-16,0 1 0 0,0-2 0 15,0-1-1-15,0 1 0 16,0-2 1-16,0-1-1 15,0 0 0-15,0 0 0 0,0 0-1 16,0 0 0-16,0 0-13 16,0 0-30-16,3 0-14 15,7 0-29-15,0 0-75 0,-4-6-135 0</inkml:trace>
  <inkml:trace contextRef="#ctx0" brushRef="#br0" timeOffset="46143.1818">15772 14091 35 0,'0'0'568'0,"0"0"-419"16,0 0-96-16,0 0 27 15,0 0 6 1,0 0-31-16,0 0-30 15,0 12-8-15,-2-7 12 16,-2 2-1-16,2 0 6 16,0 4 8-16,-3-2-11 15,2 3-11-15,1-1-3 16,0 1-8-16,0 2 7 16,0-2 4-16,2 2-2 15,0 0-8-15,0-2-9 16,0 3 6-16,0-6-7 15,0-1 1-15,0 1-1 16,0 0 1-16,0-3-1 16,4 2 1-16,0 1-1 15,4-6 0-15,-2 3 2 0,5 1-2 16,-1-2 0 0,3 0 0-16,0-2 0 0,0 2 0 15,3-5 0-15,0 0 0 16,-1 0 0-16,1 0 1 15,-3 0 0-15,1 0-1 16,-1 0 1-16,-2-5 1 16,-2-1-1-16,0 0-1 15,-3 2 1-15,-1-2-1 16,2 2 1-16,-3 1-1 16,-3-2 0-16,5 1-1 15,-4-2 0-15,2 2-1 16,1-2-8-16,0-1 3 15,-1 2-16-15,3-4-27 16,-3 6-22-16,0-1 7 0,0-1-51 16,-4 5-59-16,0 0-125 15,0 0-81-15</inkml:trace>
  <inkml:trace contextRef="#ctx0" brushRef="#br0" timeOffset="46888.2748">15748 14119 59 0,'0'0'152'16,"0"0"-67"-16,0 0-4 15,0 0 15-15,0 0 23 0,0 0-5 16,0 0-19-16,29-26-26 16,-25 24-21-16,2-2-21 15,-4 1-9-15,0 3-1 16,-2 0-4-16,1 0 6 16,2 0 0-16,-1-1-3 15,3 1 5-15,-1 0 2 16,2 0 5-16,2 0-1 15,3-3-19-15,-3 3-7 16,2 0 2-16,1 0 3 16,-5 0 0-16,3 0 4 15,-4 0-3-15,2 0-7 16,-5 0 2-16,1 4-1 16,-3 1 0-16,0-1 17 15,0 4 22-15,0-2-1 0,0 2-11 16,0 2-8-16,0-1 5 15,-9 4-8-15,1-1-1 16,1-3 0-16,-3 3-9 16,1 1-1-16,-1-3-5 15,2-1 7-15,-1 0-7 0,5-4 1 0,-2 0 9 16,2-3-5 0,4 0-5-16,0-2-1 0,0 0 1 15,0 0 0 1,0 0-1-16,0 0-9 0,0 0-19 15,0 0-27-15,0 0-71 16,0 0-36-16,10 0-32 16,-2-6-374-16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04-08T10:33:29.57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16067 14091 290 0,'0'0'170'0,"0"0"-51"16,0 0-15-16,0 0-5 16,0 0-18-16,0 0-30 0,0 0-12 15,0 0 7 1,0 0 7-16,0 0-9 0,0 0-12 16,0 0 7-16,0 0 0 15,0 0-15-15,0 0-5 16,0 0 1-16,0 0-2 15,0 0-7-15,0 0 2 16,0 0-4-16,0 0 3 16,0 0-6-16,0 0-4 15,0 0 8-15,0 0 10 16,0 0-9-16,0 0 2 16,0 5-6-16,0 0 0 15,0 1-6-15,0 2 8 16,0 2-3-16,0-1-5 0,0 2 9 15,0 3-1 1,0-2-2-16,0 0-6 0,0 5 0 16,0-5-1-16,2 1 1 15,2 1 0-15,1-6 0 16,0 3-1-16,1-2 0 16,1-1 0-16,-3-4 0 15,1 1 0-15,-1 0-1 16,0 3 0-16,-1-8 0 15,2 4 0-15,-3-1 1 16,-2-2 0-16,1 1-5 16,-1 0 5-16,0-2 0 15,3 2 0-15,-3-2 1 0,0 0-1 16,0 5 0-16,0-5 1 16,0 0-1-16,0 0 0 15,0 0-1-15,0 0 0 16,0 0 2-16,0 0-2 15,0 0 1-15,0 0 0 16,0 0-1-16,0 0 2 16,0 0 3-16,0 0-4 15,0 0 0-15,0 0 1 16,0 0-1-16,0 0 1 16,0 0-2-16,0 0 1 15,0 0 0-15,0 0 0 16,0 0-1-16,0 0 1 15,0 0 0-15,0 0-1 16,0 0 2-16,0 0 3 0,0 0-4 16,0 0 0-16,0 0 7 15,0 0-7-15,0 0 1 16,0-9-1-16,0 6 0 16,-4-4 0-16,-3 1 1 15,0-1-2-15,1-2 1 16,-3-1 0-16,2 3-1 15,-2-8 1-15,0 5 0 16,1 0-1-16,0-1 0 16,2 2 1-16,1 1-1 0,-1-2 0 15,2 2-1 1,0-1-3-16,0 2 4 0,2 0 1 16,0-2-1-16,-2 1 1 15,1 2-1-15,1 0 0 16,0 1 1-16,0 0 0 15,0 0 0-15,2 2-1 16,-2-1 0-16,2 2 1 16,-3-6-1-16,3 4 1 15,-3-1 1-15,3 1-1 16,0 3 0-16,0-3 0 16,0 0 0-16,0-1 0 15,0 1 0-15,0 3 0 16,0-5-1-16,0 1 1 0,6 0-1 15,0-2-1-15,3-1 1 16,1 3 0-16,4-4 1 16,-3 4-1-16,3 0 1 15,-1 1-2-15,1 1 2 16,-1-2 0-16,-4 3 0 16,-1 0 0-16,0 2-1 15,-4-1 1-15,0 1 0 16,-2 0 0-16,-2 0 0 15,0 0 0-15,3 0 1 16,-3 0-1-16,0 0 0 16,0-2 1-16,0 2 6 15,0 0 0-15,0 0-5 16,0 0-1-16,0 0 1 0,0 0-2 16,0 0 2-16,0-3-2 15,4 1 0-15,3-1-2 16,2-1 2-1,-3 1 0-15,1-1-1 0,-1 3 1 16,0-2-1-16,-2 1 1 16,-2 2-4-16,-2 0 4 15,2 0 1-15,-2 0-1 16,0 0 0-16,0 0-1 16,0 0-23-16,0 0-52 15,0-5-83-15,0 3-116 16,0-3-571-16</inkml:trace>
  <inkml:trace contextRef="#ctx0" brushRef="#br0" timeOffset="1413.0955">16537 13964 598 0,'0'0'186'16,"0"0"-127"-16,0 0-12 15,0 0 0-15,0 0-5 0,0 0-16 16,0 0 7-16,-29 4 17 16,25-4-6-1,-1 0 0-15,-1 3-12 0,2-3-8 16,-4 0-1-16,-1 1-12 16,1 2-10-16,-1-2 1 15,0 3 6-15,0-2 5 16,0 3 0-16,2-3-7 15,3-1 8-15,-3 3-7 16,1-1-1-16,-3 2-5 16,2-1-1-16,-2 3 1 15,0 1 8-15,0-4-8 16,2 4 6-16,-1-3-6 16,1 2 12-16,1-2-5 15,0 2-8-15,0 0 1 0,2 2-1 16,-1-2 2-16,3 2-1 15,0 3 7-15,2-6-7 16,0 2 0-16,0 2 0 16,0-1 0-16,0-1-1 15,0 1 0-15,0 1 0 16,2-3 0-16,5 2 0 16,0 1 0-16,4-4 1 15,-3 1-1-15,3 0 1 16,3-2-1-16,-1 0 0 15,1-1 1-15,1-2-1 0,0 0 0 16,1-2-1 0,-2 0 1-16,-1 0 0 0,0 0-2 15,-1 0 2-15,-1-2 0 16,-3-4-1-16,2-2 1 16,-1 2 0-16,-3 3 0 15,-2-6 0-15,4 3 1 16,-6 0-1-16,2 4 1 15,-2-7 1-15,1 2-1 16,-3 0 1-16,0 0 5 16,0 1-6-16,0-6 0 15,0 2 0-15,0-8-1 16,-3 4 1-16,-1-2-1 16,-2 2 0-16,-2 0 1 15,2 0-1-15,-2 1 0 0,3 1 2 16,-1 2-2-16,0 0 0 15,2 2-2-15,-1 0 2 16,1 2 0-16,0 1 0 16,2 1 0-16,-2 1 0 15,4 1 0-15,0 0 0 16,0 2 2-16,0 0-2 16,0 0 0-16,0 0 0 15,0 0 0-15,0 0 0 16,0 0 1-16,0 0 0 15,-2 0 0-15,2 0-1 16,0 0 1-16,0 0 0 16,0 0-1-16,0 0-1 15,0 0 0-15,0 0-9 16,0 2 8-16,2 12 2 0,8 4 0 16,3 4 1-1,3 1 9-15,-1 0-9 0,1 5 6 16,1-1 0-16,2-1-6 15,-1-1-1-15,-3-6 1 16,-1 1-1-16,-3-6 0 16,-5-2 0-16,1-5 0 15,-5 0 1-15,-1-1 1 16,-1-6-1-16,4 0-1 16,-4 0 1-16,0 0-1 0,0 0 0 15,0 0-1-15,0 0-9 16,0-4 9-16,0-10-21 15,0-14-36 1,-4 1-99-16,-1 3-190 0</inkml:trace>
  <inkml:trace contextRef="#ctx0" brushRef="#br0" timeOffset="2514.3069">16448 13735 500 0,'0'0'181'0,"0"0"-108"16,0 0-55-16,0 0-17 15,0 0-1-15,0 0 2 16,0 0 27-16,4 0 15 0,4 5-8 15,0 2 9-15,1 2 4 16,3 2-9-16,-2 6 9 16,5 4 3-16,4 4-1 15,1 3-6-15,5 4-16 16,-1 0-22-16,-2-4-5 16,1-2 0-16,-5 0-1 15,-1-6 1-15,-6-4 7 16,-1-2 11-16,-4-5-10 15,-2-4-10-15,-2 0 1 16,-2-5 0-16,3 2 7 16,-3-2-7-16,0 0 8 15,0 0 5-15,0 0 5 0,0 0 4 16,0 0 6 0,0 0-13-16,0 0-14 0,0-9-2 15,-9 0 0-15,3-3-1 16,-2 2 0-16,2 2 1 15,1-1-1-15,1 1 0 16,0 2 0-16,-1 1 1 16,3-3-2-16,-2 1-5 15,4 0 6-15,-1 0 0 16,1 1 0-16,0-3 0 16,0 0 0-16,0 1 0 15,0-2-6-15,0 0 6 16,0-2-5-16,1 3 5 15,7-3 0-15,-1 5-2 0,-2-1 2 16,1 0 0-16,1 2-1 16,-5 3-4-16,1 0 6 15,-1 1-1-15,-1 2-2 16,2-2 2-16,-3 2 1 16,2-2-1-16,2 2-1 15,3 0 1-15,3 0-1 16,0 0 2-16,3 0-2 15,3 0 2-15,3 0-1 16,-3 6 0-16,3 2 1 16,0 0 0-16,0 0 1 0,-4 3-1 15,3-2 0 1,-4 3 1-16,-1-4 0 16,-4 2 7-16,0 0-6 0,0 2 8 15,-3 2 8-15,3 4 8 16,-2 5-9-16,0 0-1 15,-1 3 3-15,1 1-3 16,-1-1-9-16,2-5-5 16,-4-2-1-16,2-1 0 15,-1-11 0-15,-1 4 1 16,0-9-2-16,0-1 1 16,-2 2-1-16,0-3-10 15,2 0-16-15,1 0-27 16,3-22-29-16,2-5-105 15,-4 3-376-15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433302DA-2C6F-4F18-BDA6-EB66E3AB3A5F}" type="datetimeFigureOut">
              <a:rPr lang="en-US" smtClean="0"/>
              <a:pPr/>
              <a:t>3/5/2023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6661" tIns="48331" rIns="96661" bIns="48331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F052D6AF-DC70-46A7-8ECC-A419D0F9226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8713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1219200" y="3886200"/>
            <a:ext cx="6858000" cy="990600"/>
          </a:xfrm>
        </p:spPr>
        <p:txBody>
          <a:bodyPr anchor="t" anchorCtr="0"/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219200" y="5124450"/>
            <a:ext cx="6858000" cy="53340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>
            <a:lvl1pPr>
              <a:defRPr sz="1400"/>
            </a:lvl1pPr>
          </a:lstStyle>
          <a:p>
            <a:fld id="{8DC75A97-4894-4446-8EAB-19CA8EE67189}" type="datetime1">
              <a:rPr lang="en-US" smtClean="0"/>
              <a:pPr/>
              <a:t>3/5/2023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/>
          <a:p>
            <a:r>
              <a:rPr lang="en-US" smtClean="0"/>
              <a:t>TM 02 VARIABEL RANDOM DISKRIT</a:t>
            </a:r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1216152" y="6355080"/>
            <a:ext cx="1219200" cy="365760"/>
          </a:xfrm>
        </p:spPr>
        <p:txBody>
          <a:bodyPr/>
          <a:lstStyle/>
          <a:p>
            <a:fld id="{C5030D5B-B4DF-4E49-9141-F3335EEEB88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904875" y="3648075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3" name="Rectangle 32"/>
          <p:cNvSpPr/>
          <p:nvPr/>
        </p:nvSpPr>
        <p:spPr>
          <a:xfrm>
            <a:off x="914400" y="5048250"/>
            <a:ext cx="7315200" cy="685800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Rectangle 21"/>
          <p:cNvSpPr/>
          <p:nvPr/>
        </p:nvSpPr>
        <p:spPr>
          <a:xfrm>
            <a:off x="904875" y="3648075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2" name="Rectangle 31"/>
          <p:cNvSpPr/>
          <p:nvPr/>
        </p:nvSpPr>
        <p:spPr>
          <a:xfrm>
            <a:off x="914400" y="5048250"/>
            <a:ext cx="228600" cy="68580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B14884-6A62-423B-BDC6-FBEC551D37A3}" type="datetime1">
              <a:rPr lang="en-US" smtClean="0"/>
              <a:pPr/>
              <a:t>3/5/2023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TM 02 VARIABEL RANDOM DISKRIT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30D5B-B4DF-4E49-9141-F3335EEEB88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A4854-A18D-4CDA-9F61-9E03A9F4FB91}" type="datetime1">
              <a:rPr lang="en-US" smtClean="0"/>
              <a:pPr/>
              <a:t>3/5/2023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TM 02 VARIABEL RANDOM DISKRIT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30D5B-B4DF-4E49-9141-F3335EEEB88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Isosceles Triangle 7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 rot="5400000">
            <a:off x="3629607" y="3201952"/>
            <a:ext cx="585216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39334-BAE2-4AAD-BBA7-E4025C536FF8}" type="datetime1">
              <a:rPr lang="en-US" smtClean="0"/>
              <a:pPr/>
              <a:t>3/5/2023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TM 02 VARIABEL RANDOM DISKRIT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30D5B-B4DF-4E49-9141-F3335EEEB88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2971800"/>
            <a:ext cx="6858000" cy="1066800"/>
          </a:xfrm>
        </p:spPr>
        <p:txBody>
          <a:bodyPr anchor="t" anchorCtr="0"/>
          <a:lstStyle>
            <a:lvl1pPr algn="r">
              <a:buNone/>
              <a:defRPr sz="3200" b="0" cap="none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267200"/>
            <a:ext cx="6781800" cy="1143000"/>
          </a:xfrm>
        </p:spPr>
        <p:txBody>
          <a:bodyPr anchor="t" anchorCtr="0"/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/>
          <a:p>
            <a:fld id="{F5F49A68-50FC-4BAC-BC06-381A7A0FA012}" type="datetime1">
              <a:rPr lang="en-US" smtClean="0"/>
              <a:pPr/>
              <a:t>3/5/2023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/>
          <a:p>
            <a:r>
              <a:rPr lang="en-US" smtClean="0"/>
              <a:t>TM 02 VARIABEL RANDOM DISKRIT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9848" y="6355080"/>
            <a:ext cx="1520952" cy="365760"/>
          </a:xfrm>
        </p:spPr>
        <p:txBody>
          <a:bodyPr/>
          <a:lstStyle/>
          <a:p>
            <a:fld id="{C5030D5B-B4DF-4E49-9141-F3335EEEB88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14400" y="2819400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914400" y="2819400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EAE132-A70E-4CCC-AD51-3BC8DA20E8AB}" type="datetime1">
              <a:rPr lang="en-US" smtClean="0"/>
              <a:pPr/>
              <a:t>3/5/2023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TM 02 VARIABEL RANDOM DISKRIT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30D5B-B4DF-4E49-9141-F3335EEEB88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632198" y="1216152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85875"/>
            <a:ext cx="4040188" cy="685800"/>
          </a:xfrm>
          <a:noFill/>
          <a:ln>
            <a:noFill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8200" y="1295400"/>
            <a:ext cx="4041775" cy="685800"/>
          </a:xfrm>
          <a:noFill/>
          <a:ln>
            <a:noFill/>
          </a:ln>
        </p:spPr>
        <p:txBody>
          <a:bodyPr lIns="91440" anchor="b" anchorCtr="0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146B02-1010-477C-AD51-93D641739508}" type="datetime1">
              <a:rPr lang="en-US" smtClean="0"/>
              <a:pPr/>
              <a:t>3/5/2023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TM 02 VARIABEL RANDOM DISKRIT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30D5B-B4DF-4E49-9141-F3335EEEB88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57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648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A7674-CB73-4389-B501-D49292C41365}" type="datetime1">
              <a:rPr lang="en-US" smtClean="0"/>
              <a:pPr/>
              <a:t>3/5/2023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TM 02 VARIABEL RANDOM DISKRIT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30D5B-B4DF-4E49-9141-F3335EEEB88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C3245-8DA4-4186-8AE7-EBC9E76EB29C}" type="datetime1">
              <a:rPr lang="en-US" smtClean="0"/>
              <a:pPr/>
              <a:t>3/5/2023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TM 02 VARIABEL RANDOM DISKRIT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30D5B-B4DF-4E49-9141-F3335EEEB88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Straight Connector 4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24600" y="304800"/>
            <a:ext cx="2514600" cy="838200"/>
          </a:xfrm>
        </p:spPr>
        <p:txBody>
          <a:bodyPr anchor="b" anchorCtr="0">
            <a:noAutofit/>
          </a:bodyPr>
          <a:lstStyle>
            <a:lvl1pPr algn="l">
              <a:buNone/>
              <a:defRPr sz="20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324600" y="1219200"/>
            <a:ext cx="2514600" cy="4843463"/>
          </a:xfrm>
        </p:spPr>
        <p:txBody>
          <a:bodyPr/>
          <a:lstStyle>
            <a:lvl1pPr marL="0" indent="0">
              <a:lnSpc>
                <a:spcPts val="22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66D7F-E5F3-461F-A77F-6247206E6BC6}" type="datetime1">
              <a:rPr lang="en-US" smtClean="0"/>
              <a:pPr/>
              <a:t>3/5/2023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TM 02 VARIABEL RANDOM DISKRIT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30D5B-B4DF-4E49-9141-F3335EEEB88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 rot="5400000">
            <a:off x="3160645" y="3324225"/>
            <a:ext cx="603504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"/>
          </p:nvPr>
        </p:nvSpPr>
        <p:spPr>
          <a:xfrm>
            <a:off x="304800" y="304800"/>
            <a:ext cx="5715000" cy="5715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00856"/>
            <a:ext cx="8229600" cy="674688"/>
          </a:xfrm>
          <a:ln>
            <a:solidFill>
              <a:schemeClr val="accent1"/>
            </a:solidFill>
          </a:ln>
        </p:spPr>
        <p:txBody>
          <a:bodyPr lIns="274320" anchor="ctr"/>
          <a:lstStyle>
            <a:lvl1pPr algn="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57200" y="1905000"/>
            <a:ext cx="8229600" cy="4270248"/>
          </a:xfrm>
          <a:solidFill>
            <a:schemeClr val="tx1">
              <a:shade val="50000"/>
            </a:schemeClr>
          </a:solidFill>
          <a:ln>
            <a:noFill/>
          </a:ln>
          <a:effectLst/>
        </p:spPr>
        <p:txBody>
          <a:bodyPr/>
          <a:lstStyle>
            <a:lvl1pPr marL="0" indent="0">
              <a:spcBef>
                <a:spcPts val="600"/>
              </a:spcBef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219200"/>
            <a:ext cx="8229600" cy="533400"/>
          </a:xfrm>
        </p:spPr>
        <p:txBody>
          <a:bodyPr anchor="ctr" anchorCtr="0"/>
          <a:lstStyle>
            <a:lvl1pPr marL="0" indent="0" algn="l">
              <a:buFontTx/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EFD02-1122-4D0D-8425-BF093488E7C3}" type="datetime1">
              <a:rPr lang="en-US" smtClean="0"/>
              <a:pPr/>
              <a:t>3/5/2023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TM 02 VARIABEL RANDOM DISKRIT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30D5B-B4DF-4E49-9141-F3335EEEB88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457200" y="500856"/>
            <a:ext cx="182880" cy="68580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prstGeom prst="rect">
            <a:avLst/>
          </a:prstGeom>
        </p:spPr>
        <p:txBody>
          <a:bodyPr vert="horz" anchor="b" anchorCtr="0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219200"/>
            <a:ext cx="8229600" cy="4910328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400800" y="6356350"/>
            <a:ext cx="2289048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1B885686-C1D4-4B41-9ABD-005B8865D47A}" type="datetime1">
              <a:rPr lang="en-US" smtClean="0"/>
              <a:pPr/>
              <a:t>3/5/2023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2898648" y="6356350"/>
            <a:ext cx="3505200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TM 02 VARIABEL RANDOM DISKRIT</a:t>
            </a:r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612648" y="6356350"/>
            <a:ext cx="19812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C5030D5B-B4DF-4E49-9141-F3335EEEB88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8" name="Straight Connector 2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9" name="Straight Connector 28"/>
          <p:cNvSpPr>
            <a:spLocks noChangeShapeType="1"/>
          </p:cNvSpPr>
          <p:nvPr/>
        </p:nvSpPr>
        <p:spPr bwMode="auto">
          <a:xfrm>
            <a:off x="457200" y="1143000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Isosceles Triangle 9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53" r:id="rId1"/>
    <p:sldLayoutId id="2147484154" r:id="rId2"/>
    <p:sldLayoutId id="2147484155" r:id="rId3"/>
    <p:sldLayoutId id="2147484156" r:id="rId4"/>
    <p:sldLayoutId id="2147484157" r:id="rId5"/>
    <p:sldLayoutId id="2147484158" r:id="rId6"/>
    <p:sldLayoutId id="2147484159" r:id="rId7"/>
    <p:sldLayoutId id="2147484160" r:id="rId8"/>
    <p:sldLayoutId id="2147484161" r:id="rId9"/>
    <p:sldLayoutId id="2147484162" r:id="rId10"/>
    <p:sldLayoutId id="2147484163" r:id="rId11"/>
  </p:sldLayoutIdLst>
  <p:hf sldNum="0" hdr="0" ftr="0" dt="0"/>
  <p:txStyles>
    <p:titleStyle>
      <a:lvl1pPr algn="l" rtl="0" eaLnBrk="1" latinLnBrk="0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6000"/>
        <a:buFont typeface="Wingdings 3"/>
        <a:buChar char="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ts val="500"/>
        </a:spcBef>
        <a:buClr>
          <a:schemeClr val="accent2"/>
        </a:buClr>
        <a:buSzPct val="76000"/>
        <a:buFont typeface="Wingdings 3"/>
        <a:buChar char=""/>
        <a:defRPr kumimoji="0" sz="23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500"/>
        </a:spcBef>
        <a:buClr>
          <a:schemeClr val="bg1">
            <a:shade val="50000"/>
          </a:schemeClr>
        </a:buClr>
        <a:buSzPct val="76000"/>
        <a:buFont typeface="Wingdings 3"/>
        <a:buChar char="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400"/>
        </a:spcBef>
        <a:buClr>
          <a:schemeClr val="accent2">
            <a:shade val="75000"/>
          </a:schemeClr>
        </a:buClr>
        <a:buSzPct val="70000"/>
        <a:buFont typeface="Wingdings"/>
        <a:buChar char="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00"/>
        </a:spcBef>
        <a:buClr>
          <a:schemeClr val="accent2"/>
        </a:buClr>
        <a:buSzPct val="70000"/>
        <a:buFont typeface="Wingdings"/>
        <a:buChar char="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0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0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EbvvX1zALxc" TargetMode="External"/><Relationship Id="rId2" Type="http://schemas.openxmlformats.org/officeDocument/2006/relationships/hyperlink" Target="https://www.youtube.com/watch?v=HPTeXr1HZ48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emf"/><Relationship Id="rId5" Type="http://schemas.openxmlformats.org/officeDocument/2006/relationships/customXml" Target="../ink/ink3.xml"/><Relationship Id="rId4" Type="http://schemas.openxmlformats.org/officeDocument/2006/relationships/image" Target="../media/image25.emf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Egia3IuMvrM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emf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qwkwuEdEoPc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customXml" Target="../ink/ink7.xml"/><Relationship Id="rId3" Type="http://schemas.openxmlformats.org/officeDocument/2006/relationships/image" Target="../media/image37.png"/><Relationship Id="rId7" Type="http://schemas.openxmlformats.org/officeDocument/2006/relationships/image" Target="../media/image41.emf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6.xml"/><Relationship Id="rId5" Type="http://schemas.openxmlformats.org/officeDocument/2006/relationships/image" Target="../media/image43.emf"/><Relationship Id="rId4" Type="http://schemas.openxmlformats.org/officeDocument/2006/relationships/customXml" Target="../ink/ink5.xml"/><Relationship Id="rId9" Type="http://schemas.openxmlformats.org/officeDocument/2006/relationships/image" Target="../media/image42.e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41.png"/><Relationship Id="rId4" Type="http://schemas.microsoft.com/office/2007/relationships/hdphoto" Target="../media/hdphoto1.wdp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2.emf"/><Relationship Id="rId4" Type="http://schemas.openxmlformats.org/officeDocument/2006/relationships/customXml" Target="../ink/ink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9200" y="1524000"/>
            <a:ext cx="6858000" cy="3352800"/>
          </a:xfrm>
        </p:spPr>
        <p:txBody>
          <a:bodyPr>
            <a:normAutofit/>
          </a:bodyPr>
          <a:lstStyle/>
          <a:p>
            <a:r>
              <a:rPr lang="en-US" smtClean="0"/>
              <a:t>PERTEMUAN </a:t>
            </a:r>
            <a:r>
              <a:rPr lang="en-US" smtClean="0"/>
              <a:t>5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VARIABEL ACAK </a:t>
            </a:r>
            <a:r>
              <a:rPr lang="en-US" dirty="0" err="1" smtClean="0"/>
              <a:t>dan</a:t>
            </a:r>
            <a:r>
              <a:rPr lang="en-US" dirty="0" smtClean="0"/>
              <a:t> DISTRIBUSI DISKRIT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Bilqis.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2. </a:t>
            </a:r>
            <a:r>
              <a:rPr lang="en-US" dirty="0" err="1" smtClean="0"/>
              <a:t>Distribusi</a:t>
            </a:r>
            <a:r>
              <a:rPr lang="en-US" dirty="0" smtClean="0"/>
              <a:t> </a:t>
            </a:r>
            <a:r>
              <a:rPr lang="en-US" dirty="0" err="1"/>
              <a:t>Peluang</a:t>
            </a:r>
            <a:r>
              <a:rPr lang="en-US" dirty="0"/>
              <a:t> </a:t>
            </a:r>
            <a:r>
              <a:rPr lang="en-US" dirty="0" err="1"/>
              <a:t>Diskrit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Nama lain :</a:t>
            </a:r>
          </a:p>
          <a:p>
            <a:r>
              <a:rPr lang="en-US" dirty="0" err="1" smtClean="0"/>
              <a:t>Distribusi</a:t>
            </a:r>
            <a:r>
              <a:rPr lang="en-US" dirty="0" smtClean="0"/>
              <a:t> </a:t>
            </a:r>
            <a:r>
              <a:rPr lang="en-US" dirty="0" err="1" smtClean="0"/>
              <a:t>peluang</a:t>
            </a:r>
            <a:endParaRPr lang="en-US" dirty="0" smtClean="0"/>
          </a:p>
          <a:p>
            <a:r>
              <a:rPr lang="en-US" dirty="0" err="1" smtClean="0"/>
              <a:t>Distribusi</a:t>
            </a:r>
            <a:r>
              <a:rPr lang="en-US" dirty="0" smtClean="0"/>
              <a:t> </a:t>
            </a:r>
            <a:r>
              <a:rPr lang="en-US" dirty="0" err="1" smtClean="0"/>
              <a:t>probabilitas</a:t>
            </a:r>
            <a:endParaRPr lang="en-US" dirty="0" smtClean="0"/>
          </a:p>
          <a:p>
            <a:r>
              <a:rPr lang="en-US" dirty="0" err="1" smtClean="0"/>
              <a:t>Fungsi</a:t>
            </a:r>
            <a:r>
              <a:rPr lang="en-US" dirty="0" smtClean="0"/>
              <a:t> </a:t>
            </a:r>
            <a:r>
              <a:rPr lang="en-US" dirty="0" err="1" smtClean="0"/>
              <a:t>peluang</a:t>
            </a:r>
            <a:endParaRPr lang="en-US" dirty="0" smtClean="0"/>
          </a:p>
          <a:p>
            <a:r>
              <a:rPr lang="en-US" dirty="0" err="1" smtClean="0"/>
              <a:t>Fungsi</a:t>
            </a:r>
            <a:r>
              <a:rPr lang="en-US" dirty="0" smtClean="0"/>
              <a:t> </a:t>
            </a:r>
            <a:r>
              <a:rPr lang="en-US" dirty="0" err="1" smtClean="0"/>
              <a:t>probabilitas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8017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Video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err="1"/>
              <a:t>Distribusi</a:t>
            </a:r>
            <a:r>
              <a:rPr lang="en-US" dirty="0"/>
              <a:t> </a:t>
            </a:r>
            <a:r>
              <a:rPr lang="en-US" dirty="0" err="1"/>
              <a:t>Peluang</a:t>
            </a:r>
            <a:r>
              <a:rPr lang="en-US" dirty="0"/>
              <a:t> </a:t>
            </a:r>
            <a:r>
              <a:rPr lang="en-US" dirty="0" err="1"/>
              <a:t>Variabel</a:t>
            </a:r>
            <a:r>
              <a:rPr lang="en-US" dirty="0"/>
              <a:t> </a:t>
            </a:r>
            <a:r>
              <a:rPr lang="en-US" dirty="0" err="1"/>
              <a:t>Acak</a:t>
            </a:r>
            <a:r>
              <a:rPr lang="en-US" dirty="0"/>
              <a:t> </a:t>
            </a:r>
            <a:r>
              <a:rPr lang="en-US" dirty="0" err="1"/>
              <a:t>Diskrit</a:t>
            </a:r>
            <a:r>
              <a:rPr lang="en-US" dirty="0"/>
              <a:t> Part 1</a:t>
            </a:r>
          </a:p>
          <a:p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www.youtube.com/watch?v=HPTeXr1HZ48</a:t>
            </a:r>
            <a:endParaRPr lang="en-US" dirty="0" smtClean="0"/>
          </a:p>
          <a:p>
            <a:endParaRPr lang="en-US" dirty="0"/>
          </a:p>
          <a:p>
            <a:r>
              <a:rPr lang="en-US" dirty="0" err="1"/>
              <a:t>Distribusi</a:t>
            </a:r>
            <a:r>
              <a:rPr lang="en-US" dirty="0"/>
              <a:t> </a:t>
            </a:r>
            <a:r>
              <a:rPr lang="en-US" dirty="0" err="1"/>
              <a:t>Peluang</a:t>
            </a:r>
            <a:r>
              <a:rPr lang="en-US" dirty="0"/>
              <a:t> </a:t>
            </a:r>
            <a:r>
              <a:rPr lang="en-US" dirty="0" err="1"/>
              <a:t>Variabel</a:t>
            </a:r>
            <a:r>
              <a:rPr lang="en-US" dirty="0"/>
              <a:t> </a:t>
            </a:r>
            <a:r>
              <a:rPr lang="en-US" dirty="0" err="1"/>
              <a:t>Acak</a:t>
            </a:r>
            <a:r>
              <a:rPr lang="en-US" dirty="0"/>
              <a:t> </a:t>
            </a:r>
            <a:r>
              <a:rPr lang="en-US" dirty="0" err="1"/>
              <a:t>Diskrit</a:t>
            </a:r>
            <a:r>
              <a:rPr lang="en-US" dirty="0"/>
              <a:t> Part </a:t>
            </a:r>
            <a:r>
              <a:rPr lang="en-US" dirty="0" smtClean="0"/>
              <a:t>2</a:t>
            </a:r>
          </a:p>
          <a:p>
            <a:r>
              <a:rPr lang="en-US" dirty="0" smtClean="0">
                <a:hlinkClick r:id="rId3"/>
              </a:rPr>
              <a:t>https://www.youtube.com/watch?v=EbvvX1zALxc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9166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066800"/>
            <a:ext cx="7239397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369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99" y="685800"/>
            <a:ext cx="8593301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668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381000"/>
            <a:ext cx="8786037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126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457200"/>
            <a:ext cx="9069315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202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304800"/>
            <a:ext cx="8928589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815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228600"/>
            <a:ext cx="8832715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987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609600"/>
            <a:ext cx="8740205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397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533400"/>
            <a:ext cx="8534400" cy="4800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520519" y="130708"/>
            <a:ext cx="1027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Room 3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6881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Variabel</a:t>
            </a:r>
            <a:r>
              <a:rPr lang="en-US" dirty="0" smtClean="0"/>
              <a:t> </a:t>
            </a:r>
            <a:r>
              <a:rPr lang="en-US" dirty="0" err="1" smtClean="0"/>
              <a:t>Acak</a:t>
            </a:r>
            <a:r>
              <a:rPr lang="en-US" dirty="0" smtClean="0"/>
              <a:t> / Random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Distribusi</a:t>
            </a:r>
            <a:r>
              <a:rPr lang="en-US" dirty="0"/>
              <a:t> </a:t>
            </a:r>
            <a:r>
              <a:rPr lang="en-US" dirty="0" err="1"/>
              <a:t>Peluang</a:t>
            </a:r>
            <a:r>
              <a:rPr lang="en-US" dirty="0"/>
              <a:t> </a:t>
            </a:r>
            <a:r>
              <a:rPr lang="en-US" dirty="0" err="1" smtClean="0"/>
              <a:t>Diskrit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Distribusi</a:t>
            </a:r>
            <a:r>
              <a:rPr lang="en-US" dirty="0"/>
              <a:t> </a:t>
            </a:r>
            <a:r>
              <a:rPr lang="en-US" dirty="0" err="1"/>
              <a:t>Peluang</a:t>
            </a:r>
            <a:r>
              <a:rPr lang="en-US" dirty="0"/>
              <a:t> </a:t>
            </a:r>
            <a:r>
              <a:rPr lang="en-US" dirty="0" err="1"/>
              <a:t>Kumulatif</a:t>
            </a:r>
            <a:r>
              <a:rPr lang="en-US" dirty="0"/>
              <a:t> </a:t>
            </a:r>
            <a:r>
              <a:rPr lang="en-US" dirty="0" err="1" smtClean="0"/>
              <a:t>Diskrit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Distribusi</a:t>
            </a:r>
            <a:r>
              <a:rPr lang="en-US" dirty="0" smtClean="0"/>
              <a:t> </a:t>
            </a:r>
            <a:r>
              <a:rPr lang="en-US" dirty="0" err="1"/>
              <a:t>Peluang</a:t>
            </a:r>
            <a:r>
              <a:rPr lang="en-US" dirty="0"/>
              <a:t> </a:t>
            </a:r>
            <a:r>
              <a:rPr lang="en-US" dirty="0" err="1"/>
              <a:t>Gabungan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5327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533400"/>
            <a:ext cx="8675628" cy="3429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520519" y="130708"/>
            <a:ext cx="1027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Room 4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389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304800"/>
            <a:ext cx="8934253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42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600200"/>
            <a:ext cx="8549881" cy="48006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3743280" y="1155600"/>
              <a:ext cx="1817280" cy="29304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736440" y="1148400"/>
                <a:ext cx="1831320" cy="30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Ink 3"/>
              <p14:cNvContentPartPr/>
              <p14:nvPr/>
            </p14:nvContentPartPr>
            <p14:xfrm>
              <a:off x="113760" y="250560"/>
              <a:ext cx="2785320" cy="102096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8000" y="244080"/>
                <a:ext cx="2799000" cy="1035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50169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6727" y="762000"/>
            <a:ext cx="8998916" cy="50292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520519" y="130708"/>
            <a:ext cx="1027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Room 5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0970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533400" y="609600"/>
            <a:ext cx="8229600" cy="1752600"/>
          </a:xfrm>
        </p:spPr>
        <p:txBody>
          <a:bodyPr>
            <a:normAutofit/>
          </a:bodyPr>
          <a:lstStyle/>
          <a:p>
            <a:r>
              <a:rPr lang="en-US" sz="2400" dirty="0" err="1"/>
              <a:t>sebuah</a:t>
            </a:r>
            <a:r>
              <a:rPr lang="en-US" sz="2400" dirty="0"/>
              <a:t> </a:t>
            </a:r>
            <a:r>
              <a:rPr lang="en-US" sz="2400" dirty="0" err="1"/>
              <a:t>kotak</a:t>
            </a:r>
            <a:r>
              <a:rPr lang="en-US" sz="2400" dirty="0"/>
              <a:t> </a:t>
            </a:r>
            <a:r>
              <a:rPr lang="en-US" sz="2400" dirty="0" err="1"/>
              <a:t>berisi</a:t>
            </a:r>
            <a:r>
              <a:rPr lang="en-US" sz="2400" dirty="0"/>
              <a:t> 5 bola </a:t>
            </a:r>
            <a:r>
              <a:rPr lang="en-US" sz="2400" dirty="0" err="1"/>
              <a:t>merah</a:t>
            </a:r>
            <a:r>
              <a:rPr lang="en-US" sz="2400" dirty="0"/>
              <a:t>, 4 bola </a:t>
            </a:r>
            <a:r>
              <a:rPr lang="en-US" sz="2400" dirty="0" err="1"/>
              <a:t>biru</a:t>
            </a:r>
            <a:r>
              <a:rPr lang="en-US" sz="2400" dirty="0"/>
              <a:t>, </a:t>
            </a:r>
            <a:r>
              <a:rPr lang="en-US" sz="2400" dirty="0" err="1"/>
              <a:t>dan</a:t>
            </a:r>
            <a:r>
              <a:rPr lang="en-US" sz="2400" dirty="0"/>
              <a:t> 3 bola </a:t>
            </a:r>
            <a:r>
              <a:rPr lang="en-US" sz="2400" dirty="0" err="1"/>
              <a:t>kuning</a:t>
            </a:r>
            <a:r>
              <a:rPr lang="en-US" sz="2400" dirty="0"/>
              <a:t>. </a:t>
            </a:r>
            <a:r>
              <a:rPr lang="en-US" sz="2400" dirty="0" err="1"/>
              <a:t>dari</a:t>
            </a:r>
            <a:r>
              <a:rPr lang="en-US" sz="2400" dirty="0"/>
              <a:t> </a:t>
            </a:r>
            <a:r>
              <a:rPr lang="en-US" sz="2400" dirty="0" err="1"/>
              <a:t>dalam</a:t>
            </a:r>
            <a:r>
              <a:rPr lang="en-US" sz="2400" dirty="0"/>
              <a:t> </a:t>
            </a:r>
            <a:r>
              <a:rPr lang="en-US" sz="2400" dirty="0" err="1"/>
              <a:t>kotak</a:t>
            </a:r>
            <a:r>
              <a:rPr lang="en-US" sz="2400" dirty="0"/>
              <a:t> </a:t>
            </a:r>
            <a:r>
              <a:rPr lang="en-US" sz="2400" dirty="0" err="1"/>
              <a:t>diambil</a:t>
            </a:r>
            <a:r>
              <a:rPr lang="en-US" sz="2400" dirty="0"/>
              <a:t> 3 bola </a:t>
            </a:r>
            <a:r>
              <a:rPr lang="en-US" sz="2400" dirty="0" err="1"/>
              <a:t>sekaligus</a:t>
            </a:r>
            <a:r>
              <a:rPr lang="en-US" sz="2400" dirty="0"/>
              <a:t> </a:t>
            </a:r>
            <a:r>
              <a:rPr lang="en-US" sz="2400" dirty="0" err="1"/>
              <a:t>secara</a:t>
            </a:r>
            <a:r>
              <a:rPr lang="en-US" sz="2400" dirty="0"/>
              <a:t> </a:t>
            </a:r>
            <a:r>
              <a:rPr lang="en-US" sz="2400" dirty="0" err="1"/>
              <a:t>acak</a:t>
            </a:r>
            <a:r>
              <a:rPr lang="en-US" sz="2400" dirty="0"/>
              <a:t>, </a:t>
            </a:r>
            <a:r>
              <a:rPr lang="en-US" sz="2400" dirty="0" err="1"/>
              <a:t>peluang</a:t>
            </a:r>
            <a:r>
              <a:rPr lang="en-US" sz="2400" dirty="0"/>
              <a:t> </a:t>
            </a:r>
            <a:r>
              <a:rPr lang="en-US" sz="2400" dirty="0" err="1"/>
              <a:t>terambil</a:t>
            </a:r>
            <a:r>
              <a:rPr lang="en-US" sz="2400" dirty="0"/>
              <a:t> 2 bola </a:t>
            </a:r>
            <a:r>
              <a:rPr lang="en-US" sz="2400" dirty="0" err="1"/>
              <a:t>merah</a:t>
            </a:r>
            <a:r>
              <a:rPr lang="en-US" sz="2400" dirty="0"/>
              <a:t> </a:t>
            </a:r>
            <a:r>
              <a:rPr lang="en-US" sz="2400" dirty="0" err="1"/>
              <a:t>dan</a:t>
            </a:r>
            <a:r>
              <a:rPr lang="en-US" sz="2400" dirty="0"/>
              <a:t> 1 bola </a:t>
            </a:r>
            <a:r>
              <a:rPr lang="en-US" sz="2400" dirty="0" err="1"/>
              <a:t>biru</a:t>
            </a:r>
            <a:r>
              <a:rPr lang="en-US" sz="2400" dirty="0"/>
              <a:t> </a:t>
            </a:r>
            <a:r>
              <a:rPr lang="en-US" sz="2400" dirty="0" err="1"/>
              <a:t>adalah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00" y="1897566"/>
            <a:ext cx="7848600" cy="49053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520519" y="130708"/>
            <a:ext cx="1027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Room 6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6383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81000" y="762000"/>
            <a:ext cx="8229600" cy="1371600"/>
          </a:xfrm>
        </p:spPr>
        <p:txBody>
          <a:bodyPr>
            <a:normAutofit/>
          </a:bodyPr>
          <a:lstStyle/>
          <a:p>
            <a:r>
              <a:rPr lang="en-US" sz="2000" dirty="0" err="1"/>
              <a:t>Dalam</a:t>
            </a:r>
            <a:r>
              <a:rPr lang="en-US" sz="2000" dirty="0"/>
              <a:t> </a:t>
            </a:r>
            <a:r>
              <a:rPr lang="en-US" sz="2000" dirty="0" err="1"/>
              <a:t>sebuah</a:t>
            </a:r>
            <a:r>
              <a:rPr lang="en-US" sz="2000" dirty="0"/>
              <a:t> </a:t>
            </a:r>
            <a:r>
              <a:rPr lang="en-US" sz="2000" dirty="0" err="1"/>
              <a:t>kotak</a:t>
            </a:r>
            <a:r>
              <a:rPr lang="en-US" sz="2000" dirty="0"/>
              <a:t> </a:t>
            </a:r>
            <a:r>
              <a:rPr lang="en-US" sz="2000" dirty="0" err="1"/>
              <a:t>terdapat</a:t>
            </a:r>
            <a:r>
              <a:rPr lang="en-US" sz="2000" dirty="0"/>
              <a:t> 3 bola </a:t>
            </a:r>
            <a:r>
              <a:rPr lang="en-US" sz="2000" dirty="0" err="1"/>
              <a:t>merah</a:t>
            </a:r>
            <a:r>
              <a:rPr lang="en-US" sz="2000" dirty="0"/>
              <a:t> </a:t>
            </a:r>
            <a:r>
              <a:rPr lang="en-US" sz="2000" dirty="0" err="1"/>
              <a:t>dan</a:t>
            </a:r>
            <a:r>
              <a:rPr lang="en-US" sz="2000" dirty="0"/>
              <a:t> 5 bola </a:t>
            </a:r>
            <a:r>
              <a:rPr lang="en-US" sz="2000" dirty="0" err="1"/>
              <a:t>biru</a:t>
            </a:r>
            <a:r>
              <a:rPr lang="en-US" sz="2000" dirty="0"/>
              <a:t>. </a:t>
            </a:r>
            <a:r>
              <a:rPr lang="en-US" sz="2000" dirty="0" err="1"/>
              <a:t>Apabila</a:t>
            </a:r>
            <a:r>
              <a:rPr lang="en-US" sz="2000" dirty="0"/>
              <a:t> </a:t>
            </a:r>
            <a:r>
              <a:rPr lang="en-US" sz="2000" dirty="0" err="1"/>
              <a:t>diambil</a:t>
            </a:r>
            <a:r>
              <a:rPr lang="en-US" sz="2000" dirty="0"/>
              <a:t> 2 bola </a:t>
            </a:r>
            <a:r>
              <a:rPr lang="en-US" sz="2000" dirty="0" err="1"/>
              <a:t>biru</a:t>
            </a:r>
            <a:r>
              <a:rPr lang="en-US" sz="2000" dirty="0"/>
              <a:t> </a:t>
            </a:r>
            <a:r>
              <a:rPr lang="en-US" sz="2000" dirty="0" err="1"/>
              <a:t>sekaligus</a:t>
            </a:r>
            <a:r>
              <a:rPr lang="en-US" sz="2000" dirty="0"/>
              <a:t>, </a:t>
            </a:r>
            <a:r>
              <a:rPr lang="en-US" sz="2000" dirty="0" err="1"/>
              <a:t>peluang</a:t>
            </a:r>
            <a:r>
              <a:rPr lang="en-US" sz="2000" dirty="0"/>
              <a:t> </a:t>
            </a:r>
            <a:r>
              <a:rPr lang="en-US" sz="2000" dirty="0" err="1"/>
              <a:t>terambilnya</a:t>
            </a:r>
            <a:r>
              <a:rPr lang="en-US" sz="2000" dirty="0"/>
              <a:t> 2 bola </a:t>
            </a:r>
            <a:r>
              <a:rPr lang="en-US" sz="2000" dirty="0" err="1"/>
              <a:t>biru</a:t>
            </a:r>
            <a:endParaRPr lang="en-U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1524000"/>
            <a:ext cx="9056915" cy="4876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520519" y="130708"/>
            <a:ext cx="1027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Room 7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0483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3. </a:t>
            </a:r>
            <a:r>
              <a:rPr lang="en-US" dirty="0" err="1" smtClean="0"/>
              <a:t>Distribusi</a:t>
            </a:r>
            <a:r>
              <a:rPr lang="en-US" dirty="0" smtClean="0"/>
              <a:t> </a:t>
            </a:r>
            <a:r>
              <a:rPr lang="en-US" dirty="0" err="1"/>
              <a:t>Peluang</a:t>
            </a:r>
            <a:r>
              <a:rPr lang="en-US" dirty="0"/>
              <a:t> </a:t>
            </a:r>
            <a:r>
              <a:rPr lang="en-US" dirty="0" err="1"/>
              <a:t>Kumulatif</a:t>
            </a:r>
            <a:r>
              <a:rPr lang="en-US" dirty="0"/>
              <a:t> </a:t>
            </a:r>
            <a:r>
              <a:rPr lang="en-US" dirty="0" err="1"/>
              <a:t>Diskrit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1663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Video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err="1"/>
              <a:t>Distribusi</a:t>
            </a:r>
            <a:r>
              <a:rPr lang="en-US" dirty="0"/>
              <a:t> </a:t>
            </a:r>
            <a:r>
              <a:rPr lang="en-US" dirty="0" err="1"/>
              <a:t>Peluang</a:t>
            </a:r>
            <a:r>
              <a:rPr lang="en-US" dirty="0"/>
              <a:t> </a:t>
            </a:r>
            <a:r>
              <a:rPr lang="en-US" dirty="0" err="1"/>
              <a:t>Kumulatif</a:t>
            </a:r>
            <a:r>
              <a:rPr lang="en-US" dirty="0"/>
              <a:t> </a:t>
            </a:r>
            <a:r>
              <a:rPr lang="en-US" dirty="0" err="1"/>
              <a:t>Variabel</a:t>
            </a:r>
            <a:r>
              <a:rPr lang="en-US" dirty="0"/>
              <a:t> </a:t>
            </a:r>
            <a:r>
              <a:rPr lang="en-US" dirty="0" err="1"/>
              <a:t>Acak</a:t>
            </a:r>
            <a:r>
              <a:rPr lang="en-US" dirty="0"/>
              <a:t> </a:t>
            </a:r>
            <a:r>
              <a:rPr lang="en-US" dirty="0" err="1"/>
              <a:t>Diskrit</a:t>
            </a:r>
            <a:endParaRPr lang="en-US" dirty="0"/>
          </a:p>
          <a:p>
            <a:r>
              <a:rPr lang="en-US" dirty="0"/>
              <a:t>https://www.youtube.com/watch?v=Db5SYfWWSlY</a:t>
            </a:r>
          </a:p>
        </p:txBody>
      </p:sp>
    </p:spTree>
    <p:extLst>
      <p:ext uri="{BB962C8B-B14F-4D97-AF65-F5344CB8AC3E}">
        <p14:creationId xmlns:p14="http://schemas.microsoft.com/office/powerpoint/2010/main" val="444015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914400"/>
            <a:ext cx="8603188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086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52400"/>
            <a:ext cx="8727580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521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Video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err="1"/>
              <a:t>Konsep</a:t>
            </a:r>
            <a:r>
              <a:rPr lang="en-US" dirty="0"/>
              <a:t> </a:t>
            </a:r>
            <a:r>
              <a:rPr lang="en-US" dirty="0" err="1"/>
              <a:t>Variabel</a:t>
            </a:r>
            <a:r>
              <a:rPr lang="en-US" dirty="0"/>
              <a:t> </a:t>
            </a:r>
            <a:r>
              <a:rPr lang="en-US" dirty="0" err="1"/>
              <a:t>Acak</a:t>
            </a:r>
            <a:r>
              <a:rPr lang="en-US" dirty="0"/>
              <a:t> </a:t>
            </a:r>
            <a:r>
              <a:rPr lang="en-US" dirty="0" err="1"/>
              <a:t>Diskrit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Kontinu</a:t>
            </a:r>
            <a:endParaRPr lang="en-US" dirty="0"/>
          </a:p>
          <a:p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www.youtube.com/watch?v=Egia3IuMvrM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239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304800"/>
            <a:ext cx="8846361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303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228600"/>
            <a:ext cx="8852483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353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52400"/>
            <a:ext cx="8542222" cy="46482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520519" y="130708"/>
            <a:ext cx="1027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Room 8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3759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99" y="33454"/>
            <a:ext cx="8781503" cy="530054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533400" y="5257800"/>
              <a:ext cx="2389320" cy="101808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26920" y="5250960"/>
                <a:ext cx="2404800" cy="103356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TextBox 3"/>
          <p:cNvSpPr txBox="1"/>
          <p:nvPr/>
        </p:nvSpPr>
        <p:spPr>
          <a:xfrm>
            <a:off x="3520519" y="130708"/>
            <a:ext cx="1027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Room 9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8151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599" y="228600"/>
            <a:ext cx="8628185" cy="48768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520519" y="130708"/>
            <a:ext cx="1154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Room 10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8999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4. </a:t>
            </a:r>
            <a:r>
              <a:rPr lang="en-US" dirty="0" err="1" smtClean="0"/>
              <a:t>Distribusi</a:t>
            </a:r>
            <a:r>
              <a:rPr lang="en-US" dirty="0" smtClean="0"/>
              <a:t> </a:t>
            </a:r>
            <a:r>
              <a:rPr lang="en-US" dirty="0" err="1"/>
              <a:t>Peluang</a:t>
            </a:r>
            <a:r>
              <a:rPr lang="en-US" dirty="0"/>
              <a:t> </a:t>
            </a:r>
            <a:r>
              <a:rPr lang="en-US" dirty="0" err="1" smtClean="0"/>
              <a:t>Gabungan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488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Video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err="1"/>
              <a:t>Distribusi</a:t>
            </a:r>
            <a:r>
              <a:rPr lang="en-US" dirty="0"/>
              <a:t> </a:t>
            </a:r>
            <a:r>
              <a:rPr lang="en-US" dirty="0" err="1"/>
              <a:t>Peluang</a:t>
            </a:r>
            <a:r>
              <a:rPr lang="en-US" dirty="0"/>
              <a:t> | </a:t>
            </a:r>
            <a:r>
              <a:rPr lang="en-US" dirty="0" err="1"/>
              <a:t>Distribusi</a:t>
            </a:r>
            <a:r>
              <a:rPr lang="en-US" dirty="0"/>
              <a:t> </a:t>
            </a:r>
            <a:r>
              <a:rPr lang="en-US" dirty="0" err="1"/>
              <a:t>Peluang</a:t>
            </a:r>
            <a:r>
              <a:rPr lang="en-US" dirty="0"/>
              <a:t> </a:t>
            </a:r>
            <a:r>
              <a:rPr lang="en-US" dirty="0" err="1"/>
              <a:t>Gabungan</a:t>
            </a:r>
            <a:r>
              <a:rPr lang="en-US" dirty="0"/>
              <a:t>, </a:t>
            </a:r>
            <a:r>
              <a:rPr lang="en-US" dirty="0" err="1"/>
              <a:t>Distribusi</a:t>
            </a:r>
            <a:r>
              <a:rPr lang="en-US" dirty="0"/>
              <a:t> Marginal,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Distribusi</a:t>
            </a:r>
            <a:r>
              <a:rPr lang="en-US" dirty="0"/>
              <a:t> </a:t>
            </a:r>
            <a:r>
              <a:rPr lang="en-US" dirty="0" err="1"/>
              <a:t>Bersyarat</a:t>
            </a:r>
            <a:endParaRPr lang="en-US" dirty="0"/>
          </a:p>
          <a:p>
            <a:r>
              <a:rPr lang="en-US" dirty="0"/>
              <a:t/>
            </a:r>
            <a:br>
              <a:rPr lang="en-US" dirty="0"/>
            </a:br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www.youtube.com/watch?v=qwkwuEdEoPc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7718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b="52941"/>
          <a:stretch/>
        </p:blipFill>
        <p:spPr>
          <a:xfrm>
            <a:off x="762000" y="2819400"/>
            <a:ext cx="7195242" cy="1828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337" y="228600"/>
            <a:ext cx="6096000" cy="316764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4817061"/>
            <a:ext cx="8278380" cy="1905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87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304800"/>
            <a:ext cx="8278380" cy="1905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005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00"/>
            <a:ext cx="8717111" cy="66294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0800" y="838200"/>
            <a:ext cx="5762625" cy="107632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-5760" y="3600"/>
              <a:ext cx="8738640" cy="36198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15120" y="-2520"/>
                <a:ext cx="8757360" cy="363420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Rounded Rectangle 4"/>
          <p:cNvSpPr/>
          <p:nvPr/>
        </p:nvSpPr>
        <p:spPr>
          <a:xfrm>
            <a:off x="6248400" y="2438400"/>
            <a:ext cx="2590800" cy="10668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Ink 5"/>
              <p14:cNvContentPartPr/>
              <p14:nvPr/>
            </p14:nvContentPartPr>
            <p14:xfrm>
              <a:off x="5485320" y="3633120"/>
              <a:ext cx="2859120" cy="153360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477760" y="3628080"/>
                <a:ext cx="2875320" cy="154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" name="Ink 6"/>
              <p14:cNvContentPartPr/>
              <p14:nvPr/>
            </p14:nvContentPartPr>
            <p14:xfrm>
              <a:off x="5758920" y="4944600"/>
              <a:ext cx="386640" cy="20952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751360" y="4939200"/>
                <a:ext cx="398520" cy="222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87911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447800"/>
            <a:ext cx="8661919" cy="4572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705188" y="457200"/>
            <a:ext cx="57087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1. Variable </a:t>
            </a:r>
            <a:r>
              <a:rPr lang="en-US" sz="3600" b="1" dirty="0" err="1" smtClean="0"/>
              <a:t>Acak</a:t>
            </a:r>
            <a:r>
              <a:rPr lang="en-US" sz="3600" b="1" dirty="0" smtClean="0"/>
              <a:t> / Random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517274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48969"/>
            <a:ext cx="8153400" cy="6704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260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732BF6-B53C-4850-8BC5-38EF8FD7F9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-19050"/>
            <a:ext cx="7626096" cy="884682"/>
          </a:xfrm>
        </p:spPr>
        <p:txBody>
          <a:bodyPr>
            <a:normAutofit/>
          </a:bodyPr>
          <a:lstStyle/>
          <a:p>
            <a:r>
              <a:rPr lang="en-US" sz="3000" dirty="0" err="1" smtClean="0"/>
              <a:t>Distribusi</a:t>
            </a:r>
            <a:r>
              <a:rPr lang="en-US" sz="3000" dirty="0" smtClean="0"/>
              <a:t> Marginal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EA317C-88B1-4F80-AED1-EA8412EEAB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006884"/>
            <a:ext cx="7626096" cy="3261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dirty="0" err="1">
                <a:latin typeface="CMR9"/>
              </a:rPr>
              <a:t>Misalkan</a:t>
            </a:r>
            <a:r>
              <a:rPr lang="en-US" sz="1400" dirty="0">
                <a:latin typeface="CMR9"/>
              </a:rPr>
              <a:t> X dan Y </a:t>
            </a:r>
            <a:r>
              <a:rPr lang="en-US" sz="1400" dirty="0" err="1">
                <a:latin typeface="CMR9"/>
              </a:rPr>
              <a:t>memiliki</a:t>
            </a:r>
            <a:r>
              <a:rPr lang="en-US" sz="1400" dirty="0">
                <a:latin typeface="CMR9"/>
              </a:rPr>
              <a:t> joint </a:t>
            </a:r>
            <a:r>
              <a:rPr lang="en-ID" sz="1400" dirty="0">
                <a:latin typeface="CMR9"/>
              </a:rPr>
              <a:t>probability distribution </a:t>
            </a:r>
            <a:r>
              <a:rPr lang="en-ID" sz="1400" dirty="0" err="1">
                <a:latin typeface="CMR9"/>
              </a:rPr>
              <a:t>sebagai</a:t>
            </a:r>
            <a:r>
              <a:rPr lang="en-ID" sz="1400" dirty="0">
                <a:latin typeface="CMR9"/>
              </a:rPr>
              <a:t> </a:t>
            </a:r>
            <a:r>
              <a:rPr lang="en-ID" sz="1400" dirty="0" err="1">
                <a:latin typeface="CMR9"/>
              </a:rPr>
              <a:t>berikut</a:t>
            </a:r>
            <a:r>
              <a:rPr lang="en-ID" sz="1400" dirty="0">
                <a:latin typeface="CMR9"/>
              </a:rPr>
              <a:t>:	</a:t>
            </a:r>
            <a:endParaRPr lang="en-ID" sz="1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160228-2601-4C37-B37E-D3BC49BBDC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1474280"/>
            <a:ext cx="2286000" cy="117537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B067BBE-B161-4FE6-9BCA-29D3D70FA10F}"/>
              </a:ext>
            </a:extLst>
          </p:cNvPr>
          <p:cNvSpPr txBox="1"/>
          <p:nvPr/>
        </p:nvSpPr>
        <p:spPr>
          <a:xfrm>
            <a:off x="4648200" y="1512408"/>
            <a:ext cx="39624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1600" dirty="0" err="1">
                <a:latin typeface="CMR9"/>
              </a:rPr>
              <a:t>Tentukan</a:t>
            </a:r>
            <a:r>
              <a:rPr lang="en-ID" sz="1600" dirty="0">
                <a:latin typeface="CMR9"/>
              </a:rPr>
              <a:t> :</a:t>
            </a:r>
          </a:p>
          <a:p>
            <a:r>
              <a:rPr lang="en-ID" sz="1600" dirty="0">
                <a:latin typeface="CMR9"/>
              </a:rPr>
              <a:t>a. </a:t>
            </a:r>
            <a:r>
              <a:rPr lang="en-ID" sz="1600" dirty="0" err="1">
                <a:latin typeface="CMR9"/>
              </a:rPr>
              <a:t>Distribusi</a:t>
            </a:r>
            <a:r>
              <a:rPr lang="en-ID" sz="1600" dirty="0">
                <a:latin typeface="CMR9"/>
              </a:rPr>
              <a:t> marginal </a:t>
            </a:r>
            <a:r>
              <a:rPr lang="en-ID" sz="1600" dirty="0" err="1">
                <a:latin typeface="CMR9"/>
              </a:rPr>
              <a:t>dari</a:t>
            </a:r>
            <a:r>
              <a:rPr lang="en-ID" sz="1600" dirty="0">
                <a:latin typeface="CMR9"/>
              </a:rPr>
              <a:t> X.</a:t>
            </a:r>
          </a:p>
          <a:p>
            <a:r>
              <a:rPr lang="en-ID" sz="1600" dirty="0">
                <a:latin typeface="CMR9"/>
              </a:rPr>
              <a:t>b. </a:t>
            </a:r>
            <a:r>
              <a:rPr lang="en-ID" sz="1600" dirty="0" err="1">
                <a:latin typeface="CMR9"/>
              </a:rPr>
              <a:t>Distribusi</a:t>
            </a:r>
            <a:r>
              <a:rPr lang="en-ID" sz="1600" dirty="0">
                <a:latin typeface="CMR9"/>
              </a:rPr>
              <a:t> marginal </a:t>
            </a:r>
            <a:r>
              <a:rPr lang="en-ID" sz="1600" dirty="0" err="1">
                <a:latin typeface="CMR9"/>
              </a:rPr>
              <a:t>dari</a:t>
            </a:r>
            <a:r>
              <a:rPr lang="en-ID" sz="1600" dirty="0">
                <a:latin typeface="CMR9"/>
              </a:rPr>
              <a:t> Y.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A364245-FE8C-46AF-9326-176C109308E3}"/>
              </a:ext>
            </a:extLst>
          </p:cNvPr>
          <p:cNvSpPr txBox="1">
            <a:spLocks/>
          </p:cNvSpPr>
          <p:nvPr/>
        </p:nvSpPr>
        <p:spPr>
          <a:xfrm>
            <a:off x="350519" y="2790906"/>
            <a:ext cx="8595362" cy="4640391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3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7175" indent="-257175">
              <a:buFont typeface="+mj-lt"/>
              <a:buAutoNum type="alphaLcPeriod"/>
            </a:pPr>
            <a:r>
              <a:rPr lang="en-US" sz="1600" dirty="0" smtClean="0"/>
              <a:t>Distribusi Marginal Var. Random </a:t>
            </a:r>
            <a:r>
              <a:rPr lang="en-US" sz="1600" dirty="0" err="1"/>
              <a:t>Diskrit</a:t>
            </a:r>
            <a:r>
              <a:rPr lang="en-US" sz="1600" dirty="0"/>
              <a:t> X, </a:t>
            </a:r>
            <a:r>
              <a:rPr lang="en-US" sz="1600" i="1" dirty="0"/>
              <a:t>g</a:t>
            </a:r>
            <a:r>
              <a:rPr lang="en-US" sz="1600" dirty="0"/>
              <a:t>(</a:t>
            </a:r>
            <a:r>
              <a:rPr lang="en-US" sz="1600" i="1" dirty="0"/>
              <a:t>x</a:t>
            </a:r>
            <a:r>
              <a:rPr lang="en-US" sz="1600" dirty="0"/>
              <a:t>)</a:t>
            </a:r>
            <a:endParaRPr lang="en-ID" sz="1600" dirty="0"/>
          </a:p>
          <a:p>
            <a:pPr marL="0" indent="0">
              <a:buFont typeface="Wingdings 3"/>
              <a:buNone/>
            </a:pPr>
            <a:endParaRPr lang="en-ID" sz="1600" dirty="0"/>
          </a:p>
          <a:p>
            <a:pPr marL="0" indent="0">
              <a:buFont typeface="Wingdings 3"/>
              <a:buNone/>
            </a:pPr>
            <a:endParaRPr lang="en-ID" sz="1600" dirty="0"/>
          </a:p>
          <a:p>
            <a:pPr marL="0" indent="0">
              <a:buFont typeface="Wingdings 3"/>
              <a:buNone/>
            </a:pPr>
            <a:endParaRPr lang="en-ID" sz="1600" dirty="0"/>
          </a:p>
          <a:p>
            <a:pPr marL="0" indent="0">
              <a:buFont typeface="Wingdings 3"/>
              <a:buNone/>
            </a:pPr>
            <a:endParaRPr lang="en-ID" sz="1600" dirty="0"/>
          </a:p>
          <a:p>
            <a:pPr marL="257175" indent="-257175">
              <a:buFont typeface="Wingdings 3"/>
              <a:buAutoNum type="alphaLcPeriod" startAt="2"/>
            </a:pPr>
            <a:r>
              <a:rPr lang="en-US" sz="1600" dirty="0" err="1" smtClean="0"/>
              <a:t>Distribusi</a:t>
            </a:r>
            <a:r>
              <a:rPr lang="en-US" sz="1600" dirty="0" smtClean="0"/>
              <a:t> </a:t>
            </a:r>
            <a:r>
              <a:rPr lang="en-US" sz="1600" dirty="0"/>
              <a:t>Marginal Var. Random </a:t>
            </a:r>
            <a:r>
              <a:rPr lang="en-US" sz="1600" dirty="0" err="1"/>
              <a:t>Diskrit</a:t>
            </a:r>
            <a:r>
              <a:rPr lang="en-US" sz="1600" dirty="0"/>
              <a:t> Y, h(y)</a:t>
            </a:r>
            <a:endParaRPr lang="en-ID" sz="1600" dirty="0"/>
          </a:p>
          <a:p>
            <a:pPr marL="0" indent="0">
              <a:buFont typeface="Wingdings 3"/>
              <a:buNone/>
            </a:pPr>
            <a:endParaRPr lang="en-ID" sz="16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77B6EBF-F95C-46B8-A487-E299405411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5800" y="3301972"/>
            <a:ext cx="5159424" cy="102921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9432A90-6EBD-47F7-AFF1-84087E5A088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33425" y="5084560"/>
            <a:ext cx="4605689" cy="1602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014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</a:t>
            </a:r>
            <a:endParaRPr lang="en-GB" dirty="0"/>
          </a:p>
        </p:txBody>
      </p:sp>
      <p:sp>
        <p:nvSpPr>
          <p:cNvPr id="2304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Carilah</a:t>
            </a:r>
            <a:r>
              <a:rPr lang="en-US" dirty="0"/>
              <a:t> </a:t>
            </a:r>
            <a:r>
              <a:rPr lang="en-US" dirty="0" smtClean="0"/>
              <a:t>3 </a:t>
            </a:r>
            <a:r>
              <a:rPr lang="en-US" dirty="0" err="1"/>
              <a:t>contoh</a:t>
            </a:r>
            <a:r>
              <a:rPr lang="en-US" dirty="0"/>
              <a:t> </a:t>
            </a:r>
            <a:r>
              <a:rPr lang="en-US" dirty="0" err="1" smtClean="0"/>
              <a:t>soal</a:t>
            </a:r>
            <a:r>
              <a:rPr lang="en-US" dirty="0" smtClean="0"/>
              <a:t> </a:t>
            </a:r>
            <a:r>
              <a:rPr lang="en-US" dirty="0"/>
              <a:t>yang </a:t>
            </a:r>
            <a:r>
              <a:rPr lang="en-US" dirty="0" err="1"/>
              <a:t>berbeda</a:t>
            </a:r>
            <a:r>
              <a:rPr lang="en-US" dirty="0"/>
              <a:t> </a:t>
            </a:r>
            <a:r>
              <a:rPr lang="en-US" dirty="0" err="1"/>
              <a:t>katogorinya</a:t>
            </a:r>
            <a:r>
              <a:rPr lang="en-US" dirty="0"/>
              <a:t>,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buku</a:t>
            </a:r>
            <a:r>
              <a:rPr lang="en-US" dirty="0"/>
              <a:t> </a:t>
            </a:r>
            <a:r>
              <a:rPr lang="en-US" dirty="0" err="1"/>
              <a:t>atau</a:t>
            </a:r>
            <a:r>
              <a:rPr lang="en-US" dirty="0"/>
              <a:t> internet (</a:t>
            </a:r>
            <a:r>
              <a:rPr lang="en-US" dirty="0" err="1"/>
              <a:t>sertakan</a:t>
            </a:r>
            <a:r>
              <a:rPr lang="en-US" dirty="0"/>
              <a:t> URL).</a:t>
            </a:r>
          </a:p>
          <a:p>
            <a:r>
              <a:rPr lang="en-US" dirty="0" err="1"/>
              <a:t>Kategori</a:t>
            </a:r>
            <a:r>
              <a:rPr lang="en-US" dirty="0"/>
              <a:t> yang </a:t>
            </a:r>
            <a:r>
              <a:rPr lang="en-US" dirty="0" err="1"/>
              <a:t>ada</a:t>
            </a:r>
            <a:r>
              <a:rPr lang="en-US" dirty="0"/>
              <a:t> :</a:t>
            </a:r>
          </a:p>
          <a:p>
            <a:pPr lvl="1"/>
            <a:r>
              <a:rPr lang="en-US" dirty="0" err="1" smtClean="0"/>
              <a:t>Distribusi</a:t>
            </a:r>
            <a:r>
              <a:rPr lang="en-US" dirty="0" smtClean="0"/>
              <a:t> </a:t>
            </a:r>
            <a:r>
              <a:rPr lang="en-US" dirty="0" err="1" smtClean="0"/>
              <a:t>peluang</a:t>
            </a:r>
            <a:r>
              <a:rPr lang="en-US" dirty="0" smtClean="0"/>
              <a:t> </a:t>
            </a:r>
            <a:r>
              <a:rPr lang="en-US" dirty="0" err="1" smtClean="0"/>
              <a:t>diskrit</a:t>
            </a:r>
            <a:endParaRPr lang="en-US" dirty="0" smtClean="0"/>
          </a:p>
          <a:p>
            <a:pPr lvl="1"/>
            <a:r>
              <a:rPr lang="en-US" dirty="0" err="1"/>
              <a:t>Distribusi</a:t>
            </a:r>
            <a:r>
              <a:rPr lang="en-US" dirty="0"/>
              <a:t> </a:t>
            </a:r>
            <a:r>
              <a:rPr lang="en-US" dirty="0" err="1"/>
              <a:t>peluang</a:t>
            </a:r>
            <a:r>
              <a:rPr lang="en-US" dirty="0"/>
              <a:t> </a:t>
            </a:r>
            <a:r>
              <a:rPr lang="en-US" dirty="0" err="1" smtClean="0"/>
              <a:t>kumulatif</a:t>
            </a:r>
            <a:r>
              <a:rPr lang="en-US" dirty="0" smtClean="0"/>
              <a:t> </a:t>
            </a:r>
            <a:r>
              <a:rPr lang="en-US" dirty="0" err="1" smtClean="0"/>
              <a:t>diskrit</a:t>
            </a:r>
            <a:endParaRPr lang="en-US" dirty="0"/>
          </a:p>
          <a:p>
            <a:pPr lvl="1"/>
            <a:r>
              <a:rPr lang="en-US" dirty="0" err="1"/>
              <a:t>Distribusi</a:t>
            </a:r>
            <a:r>
              <a:rPr lang="en-US" dirty="0"/>
              <a:t> </a:t>
            </a:r>
            <a:r>
              <a:rPr lang="en-US" dirty="0" err="1" smtClean="0"/>
              <a:t>peluang</a:t>
            </a:r>
            <a:r>
              <a:rPr lang="en-US" dirty="0" smtClean="0"/>
              <a:t> </a:t>
            </a:r>
            <a:r>
              <a:rPr lang="en-US" dirty="0" err="1" smtClean="0"/>
              <a:t>gabungan</a:t>
            </a:r>
            <a:r>
              <a:rPr lang="en-US" dirty="0" smtClean="0"/>
              <a:t> </a:t>
            </a:r>
            <a:r>
              <a:rPr lang="en-US" dirty="0" err="1"/>
              <a:t>diskrit</a:t>
            </a:r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199" y="838200"/>
            <a:ext cx="8359117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665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533400"/>
            <a:ext cx="7948706" cy="21336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3048000"/>
            <a:ext cx="6456680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312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914400"/>
            <a:ext cx="8205771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210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955" y="404812"/>
            <a:ext cx="7788088" cy="1905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2667000"/>
            <a:ext cx="8169023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627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38918"/>
            <a:ext cx="6973671" cy="210978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2286000"/>
            <a:ext cx="7543800" cy="437039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/>
              <p14:cNvContentPartPr/>
              <p14:nvPr/>
            </p14:nvContentPartPr>
            <p14:xfrm>
              <a:off x="4929480" y="500040"/>
              <a:ext cx="1991520" cy="506340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920120" y="490680"/>
                <a:ext cx="2010240" cy="508212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TextBox 4"/>
          <p:cNvSpPr txBox="1"/>
          <p:nvPr/>
        </p:nvSpPr>
        <p:spPr>
          <a:xfrm>
            <a:off x="3520519" y="130708"/>
            <a:ext cx="1027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Room 1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600886" y="2379868"/>
            <a:ext cx="1027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Room 2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9213" y="1556888"/>
            <a:ext cx="787440" cy="1181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27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gin">
  <a:themeElements>
    <a:clrScheme name="Origin">
      <a:dk1>
        <a:sysClr val="windowText" lastClr="000000"/>
      </a:dk1>
      <a:lt1>
        <a:sysClr val="window" lastClr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D2DA7A"/>
      </a:accent3>
      <a:accent4>
        <a:srgbClr val="FADA7A"/>
      </a:accent4>
      <a:accent5>
        <a:srgbClr val="B88472"/>
      </a:accent5>
      <a:accent6>
        <a:srgbClr val="8E736A"/>
      </a:accent6>
      <a:hlink>
        <a:srgbClr val="B292CA"/>
      </a:hlink>
      <a:folHlink>
        <a:srgbClr val="6B5680"/>
      </a:folHlink>
    </a:clrScheme>
    <a:fontScheme name="Origin">
      <a:majorFont>
        <a:latin typeface="Bookman Old Style"/>
        <a:ea typeface=""/>
        <a:cs typeface=""/>
        <a:font script="Grek" typeface="Cambria"/>
        <a:font script="Cyrl" typeface="Cambria"/>
        <a:font script="Jpan" typeface="HG明朝E"/>
        <a:font script="Hang" typeface="돋움"/>
        <a:font script="Hans" typeface="宋体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Gill Sans MT"/>
        <a:ea typeface=""/>
        <a:cs typeface=""/>
        <a:font script="Grek" typeface="Calibri"/>
        <a:font script="Cyrl" typeface="Calibri"/>
        <a:font script="Jpan" typeface="ＭＳ Ｐゴシック"/>
        <a:font script="Hang" typeface="맑은 고딕"/>
        <a:font script="Hans" typeface="华文新魏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rigin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Origin</Template>
  <TotalTime>4377</TotalTime>
  <Words>268</Words>
  <Application>Microsoft Office PowerPoint</Application>
  <PresentationFormat>On-screen Show (4:3)</PresentationFormat>
  <Paragraphs>60</Paragraphs>
  <Slides>42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9" baseType="lpstr">
      <vt:lpstr>Bookman Old Style</vt:lpstr>
      <vt:lpstr>Calibri</vt:lpstr>
      <vt:lpstr>CMR9</vt:lpstr>
      <vt:lpstr>Gill Sans MT</vt:lpstr>
      <vt:lpstr>Wingdings</vt:lpstr>
      <vt:lpstr>Wingdings 3</vt:lpstr>
      <vt:lpstr>Origin</vt:lpstr>
      <vt:lpstr>PERTEMUAN 5 VARIABEL ACAK dan DISTRIBUSI DISKRIT</vt:lpstr>
      <vt:lpstr>Outline</vt:lpstr>
      <vt:lpstr>Video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2. Distribusi Peluang Diskrit</vt:lpstr>
      <vt:lpstr>Video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3. Distribusi Peluang Kumulatif Diskrit</vt:lpstr>
      <vt:lpstr>Video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4. Distribusi Peluang Gabungan</vt:lpstr>
      <vt:lpstr>Video</vt:lpstr>
      <vt:lpstr>PowerPoint Presentation</vt:lpstr>
      <vt:lpstr>PowerPoint Presentation</vt:lpstr>
      <vt:lpstr>PowerPoint Presentation</vt:lpstr>
      <vt:lpstr>PowerPoint Presentation</vt:lpstr>
      <vt:lpstr>Distribusi Marginal</vt:lpstr>
      <vt:lpstr>PR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KONSEP DASAR PROBABILITAS</dc:title>
  <dc:creator>Arya</dc:creator>
  <cp:lastModifiedBy>Bilqis Amaliah</cp:lastModifiedBy>
  <cp:revision>115</cp:revision>
  <dcterms:created xsi:type="dcterms:W3CDTF">2013-09-17T04:40:07Z</dcterms:created>
  <dcterms:modified xsi:type="dcterms:W3CDTF">2023-03-05T13:18:54Z</dcterms:modified>
</cp:coreProperties>
</file>